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9" r:id="rId2"/>
    <p:sldId id="32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CCECFF"/>
    <a:srgbClr val="FFCC66"/>
    <a:srgbClr val="CC0066"/>
    <a:srgbClr val="FF3399"/>
    <a:srgbClr val="663300"/>
    <a:srgbClr val="FF6600"/>
    <a:srgbClr val="F8F8F8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部屋の出入りマーク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A8229DA-DA79-449C-9A87-C4059AE39D9A}"/>
              </a:ext>
            </a:extLst>
          </p:cNvPr>
          <p:cNvGrpSpPr/>
          <p:nvPr/>
        </p:nvGrpSpPr>
        <p:grpSpPr>
          <a:xfrm>
            <a:off x="1013173" y="1197246"/>
            <a:ext cx="2230908" cy="2055128"/>
            <a:chOff x="1013173" y="1197246"/>
            <a:chExt cx="2230908" cy="205512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15920A7F-0C98-4828-A33F-228FF164B873}"/>
                </a:ext>
              </a:extLst>
            </p:cNvPr>
            <p:cNvSpPr/>
            <p:nvPr/>
          </p:nvSpPr>
          <p:spPr>
            <a:xfrm>
              <a:off x="1013173" y="1197246"/>
              <a:ext cx="1258253" cy="2050902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73F1ED4-EC4A-4A99-94EC-EE5871998F97}"/>
                </a:ext>
              </a:extLst>
            </p:cNvPr>
            <p:cNvSpPr/>
            <p:nvPr/>
          </p:nvSpPr>
          <p:spPr bwMode="auto">
            <a:xfrm flipH="1">
              <a:off x="2003903" y="1289591"/>
              <a:ext cx="1240178" cy="1962783"/>
            </a:xfrm>
            <a:custGeom>
              <a:avLst/>
              <a:gdLst>
                <a:gd name="connsiteX0" fmla="*/ 432576 w 1030534"/>
                <a:gd name="connsiteY0" fmla="*/ 0 h 1630988"/>
                <a:gd name="connsiteX1" fmla="*/ 157763 w 1030534"/>
                <a:gd name="connsiteY1" fmla="*/ 317462 h 1630988"/>
                <a:gd name="connsiteX2" fmla="*/ 325607 w 1030534"/>
                <a:gd name="connsiteY2" fmla="*/ 609976 h 1630988"/>
                <a:gd name="connsiteX3" fmla="*/ 409920 w 1030534"/>
                <a:gd name="connsiteY3" fmla="*/ 629640 h 1630988"/>
                <a:gd name="connsiteX4" fmla="*/ 412905 w 1030534"/>
                <a:gd name="connsiteY4" fmla="*/ 658147 h 1630988"/>
                <a:gd name="connsiteX5" fmla="*/ 408705 w 1030534"/>
                <a:gd name="connsiteY5" fmla="*/ 660233 h 1630988"/>
                <a:gd name="connsiteX6" fmla="*/ 358917 w 1030534"/>
                <a:gd name="connsiteY6" fmla="*/ 729958 h 1630988"/>
                <a:gd name="connsiteX7" fmla="*/ 358892 w 1030534"/>
                <a:gd name="connsiteY7" fmla="*/ 730088 h 1630988"/>
                <a:gd name="connsiteX8" fmla="*/ 252461 w 1030534"/>
                <a:gd name="connsiteY8" fmla="*/ 914433 h 1630988"/>
                <a:gd name="connsiteX9" fmla="*/ 80236 w 1030534"/>
                <a:gd name="connsiteY9" fmla="*/ 868285 h 1630988"/>
                <a:gd name="connsiteX10" fmla="*/ 2187 w 1030534"/>
                <a:gd name="connsiteY10" fmla="*/ 913347 h 1630988"/>
                <a:gd name="connsiteX11" fmla="*/ 47248 w 1030534"/>
                <a:gd name="connsiteY11" fmla="*/ 991396 h 1630988"/>
                <a:gd name="connsiteX12" fmla="*/ 259960 w 1030534"/>
                <a:gd name="connsiteY12" fmla="*/ 1048392 h 1630988"/>
                <a:gd name="connsiteX13" fmla="*/ 281178 w 1030534"/>
                <a:gd name="connsiteY13" fmla="*/ 1045599 h 1630988"/>
                <a:gd name="connsiteX14" fmla="*/ 301290 w 1030534"/>
                <a:gd name="connsiteY14" fmla="*/ 1048247 h 1630988"/>
                <a:gd name="connsiteX15" fmla="*/ 340130 w 1030534"/>
                <a:gd name="connsiteY15" fmla="*/ 1018444 h 1630988"/>
                <a:gd name="connsiteX16" fmla="*/ 387605 w 1030534"/>
                <a:gd name="connsiteY16" fmla="*/ 936216 h 1630988"/>
                <a:gd name="connsiteX17" fmla="*/ 453189 w 1030534"/>
                <a:gd name="connsiteY17" fmla="*/ 1180979 h 1630988"/>
                <a:gd name="connsiteX18" fmla="*/ 468798 w 1030534"/>
                <a:gd name="connsiteY18" fmla="*/ 1212405 h 1630988"/>
                <a:gd name="connsiteX19" fmla="*/ 290712 w 1030534"/>
                <a:gd name="connsiteY19" fmla="*/ 1596150 h 1630988"/>
                <a:gd name="connsiteX20" fmla="*/ 351052 w 1030534"/>
                <a:gd name="connsiteY20" fmla="*/ 1630988 h 1630988"/>
                <a:gd name="connsiteX21" fmla="*/ 590608 w 1030534"/>
                <a:gd name="connsiteY21" fmla="*/ 1290200 h 1630988"/>
                <a:gd name="connsiteX22" fmla="*/ 632827 w 1030534"/>
                <a:gd name="connsiteY22" fmla="*/ 1287554 h 1630988"/>
                <a:gd name="connsiteX23" fmla="*/ 682478 w 1030534"/>
                <a:gd name="connsiteY23" fmla="*/ 1445629 h 1630988"/>
                <a:gd name="connsiteX24" fmla="*/ 682745 w 1030534"/>
                <a:gd name="connsiteY24" fmla="*/ 1445677 h 1630988"/>
                <a:gd name="connsiteX25" fmla="*/ 683103 w 1030534"/>
                <a:gd name="connsiteY25" fmla="*/ 1446814 h 1630988"/>
                <a:gd name="connsiteX26" fmla="*/ 685482 w 1030534"/>
                <a:gd name="connsiteY26" fmla="*/ 1446177 h 1630988"/>
                <a:gd name="connsiteX27" fmla="*/ 1011158 w 1030534"/>
                <a:gd name="connsiteY27" fmla="*/ 1505606 h 1630988"/>
                <a:gd name="connsiteX28" fmla="*/ 1030534 w 1030534"/>
                <a:gd name="connsiteY28" fmla="*/ 1433291 h 1630988"/>
                <a:gd name="connsiteX29" fmla="*/ 794891 w 1030534"/>
                <a:gd name="connsiteY29" fmla="*/ 1349110 h 1630988"/>
                <a:gd name="connsiteX30" fmla="*/ 744897 w 1030534"/>
                <a:gd name="connsiteY30" fmla="*/ 1123994 h 1630988"/>
                <a:gd name="connsiteX31" fmla="*/ 743592 w 1030534"/>
                <a:gd name="connsiteY31" fmla="*/ 1103167 h 1630988"/>
                <a:gd name="connsiteX32" fmla="*/ 662009 w 1030534"/>
                <a:gd name="connsiteY32" fmla="*/ 798692 h 1630988"/>
                <a:gd name="connsiteX33" fmla="*/ 721715 w 1030534"/>
                <a:gd name="connsiteY33" fmla="*/ 814690 h 1630988"/>
                <a:gd name="connsiteX34" fmla="*/ 780865 w 1030534"/>
                <a:gd name="connsiteY34" fmla="*/ 991901 h 1630988"/>
                <a:gd name="connsiteX35" fmla="*/ 861490 w 1030534"/>
                <a:gd name="connsiteY35" fmla="*/ 1032174 h 1630988"/>
                <a:gd name="connsiteX36" fmla="*/ 901762 w 1030534"/>
                <a:gd name="connsiteY36" fmla="*/ 951548 h 1630988"/>
                <a:gd name="connsiteX37" fmla="*/ 832040 w 1030534"/>
                <a:gd name="connsiteY37" fmla="*/ 742662 h 1630988"/>
                <a:gd name="connsiteX38" fmla="*/ 819436 w 1030534"/>
                <a:gd name="connsiteY38" fmla="*/ 720719 h 1630988"/>
                <a:gd name="connsiteX39" fmla="*/ 811899 w 1030534"/>
                <a:gd name="connsiteY39" fmla="*/ 714924 h 1630988"/>
                <a:gd name="connsiteX40" fmla="*/ 808149 w 1030534"/>
                <a:gd name="connsiteY40" fmla="*/ 710612 h 1630988"/>
                <a:gd name="connsiteX41" fmla="*/ 802896 w 1030534"/>
                <a:gd name="connsiteY41" fmla="*/ 708003 h 1630988"/>
                <a:gd name="connsiteX42" fmla="*/ 800068 w 1030534"/>
                <a:gd name="connsiteY42" fmla="*/ 705828 h 1630988"/>
                <a:gd name="connsiteX43" fmla="*/ 798261 w 1030534"/>
                <a:gd name="connsiteY43" fmla="*/ 705701 h 1630988"/>
                <a:gd name="connsiteX44" fmla="*/ 785400 w 1030534"/>
                <a:gd name="connsiteY44" fmla="*/ 699312 h 1630988"/>
                <a:gd name="connsiteX45" fmla="*/ 550832 w 1030534"/>
                <a:gd name="connsiteY45" fmla="*/ 636459 h 1630988"/>
                <a:gd name="connsiteX46" fmla="*/ 539485 w 1030534"/>
                <a:gd name="connsiteY46" fmla="*/ 609991 h 1630988"/>
                <a:gd name="connsiteX47" fmla="*/ 539546 w 1030534"/>
                <a:gd name="connsiteY47" fmla="*/ 609976 h 1630988"/>
                <a:gd name="connsiteX48" fmla="*/ 707389 w 1030534"/>
                <a:gd name="connsiteY48" fmla="*/ 317462 h 1630988"/>
                <a:gd name="connsiteX49" fmla="*/ 432576 w 1030534"/>
                <a:gd name="connsiteY49" fmla="*/ 0 h 16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030534" h="1630988">
                  <a:moveTo>
                    <a:pt x="432576" y="0"/>
                  </a:moveTo>
                  <a:cubicBezTo>
                    <a:pt x="280801" y="0"/>
                    <a:pt x="157763" y="142133"/>
                    <a:pt x="157763" y="317462"/>
                  </a:cubicBezTo>
                  <a:cubicBezTo>
                    <a:pt x="157763" y="448959"/>
                    <a:pt x="226972" y="561783"/>
                    <a:pt x="325607" y="609976"/>
                  </a:cubicBezTo>
                  <a:lnTo>
                    <a:pt x="409920" y="629640"/>
                  </a:lnTo>
                  <a:lnTo>
                    <a:pt x="412905" y="658147"/>
                  </a:lnTo>
                  <a:lnTo>
                    <a:pt x="408705" y="660233"/>
                  </a:lnTo>
                  <a:cubicBezTo>
                    <a:pt x="385601" y="678237"/>
                    <a:pt x="368363" y="702589"/>
                    <a:pt x="358917" y="729958"/>
                  </a:cubicBezTo>
                  <a:lnTo>
                    <a:pt x="358892" y="730088"/>
                  </a:lnTo>
                  <a:lnTo>
                    <a:pt x="252461" y="914433"/>
                  </a:lnTo>
                  <a:lnTo>
                    <a:pt x="80236" y="868285"/>
                  </a:lnTo>
                  <a:cubicBezTo>
                    <a:pt x="46240" y="859176"/>
                    <a:pt x="11296" y="879351"/>
                    <a:pt x="2187" y="913347"/>
                  </a:cubicBezTo>
                  <a:cubicBezTo>
                    <a:pt x="-6923" y="947343"/>
                    <a:pt x="13253" y="982287"/>
                    <a:pt x="47248" y="991396"/>
                  </a:cubicBezTo>
                  <a:lnTo>
                    <a:pt x="259960" y="1048392"/>
                  </a:lnTo>
                  <a:lnTo>
                    <a:pt x="281178" y="1045599"/>
                  </a:lnTo>
                  <a:lnTo>
                    <a:pt x="301290" y="1048247"/>
                  </a:lnTo>
                  <a:cubicBezTo>
                    <a:pt x="317103" y="1044010"/>
                    <a:pt x="331299" y="1033741"/>
                    <a:pt x="340130" y="1018444"/>
                  </a:cubicBezTo>
                  <a:lnTo>
                    <a:pt x="387605" y="936216"/>
                  </a:lnTo>
                  <a:lnTo>
                    <a:pt x="453189" y="1180979"/>
                  </a:lnTo>
                  <a:lnTo>
                    <a:pt x="468798" y="1212405"/>
                  </a:lnTo>
                  <a:lnTo>
                    <a:pt x="290712" y="1596150"/>
                  </a:lnTo>
                  <a:lnTo>
                    <a:pt x="351052" y="1630988"/>
                  </a:lnTo>
                  <a:lnTo>
                    <a:pt x="590608" y="1290200"/>
                  </a:lnTo>
                  <a:lnTo>
                    <a:pt x="632827" y="1287554"/>
                  </a:lnTo>
                  <a:lnTo>
                    <a:pt x="682478" y="1445629"/>
                  </a:lnTo>
                  <a:cubicBezTo>
                    <a:pt x="682567" y="1445645"/>
                    <a:pt x="682656" y="1445661"/>
                    <a:pt x="682745" y="1445677"/>
                  </a:cubicBezTo>
                  <a:lnTo>
                    <a:pt x="683103" y="1446814"/>
                  </a:lnTo>
                  <a:lnTo>
                    <a:pt x="685482" y="1446177"/>
                  </a:lnTo>
                  <a:lnTo>
                    <a:pt x="1011158" y="1505606"/>
                  </a:lnTo>
                  <a:lnTo>
                    <a:pt x="1030534" y="1433291"/>
                  </a:lnTo>
                  <a:lnTo>
                    <a:pt x="794891" y="1349110"/>
                  </a:lnTo>
                  <a:lnTo>
                    <a:pt x="744897" y="1123994"/>
                  </a:lnTo>
                  <a:lnTo>
                    <a:pt x="743592" y="1103167"/>
                  </a:lnTo>
                  <a:lnTo>
                    <a:pt x="662009" y="798692"/>
                  </a:lnTo>
                  <a:lnTo>
                    <a:pt x="721715" y="814690"/>
                  </a:lnTo>
                  <a:lnTo>
                    <a:pt x="780865" y="991901"/>
                  </a:lnTo>
                  <a:cubicBezTo>
                    <a:pt x="792008" y="1025286"/>
                    <a:pt x="828105" y="1043317"/>
                    <a:pt x="861490" y="1032174"/>
                  </a:cubicBezTo>
                  <a:cubicBezTo>
                    <a:pt x="894874" y="1021030"/>
                    <a:pt x="912905" y="984933"/>
                    <a:pt x="901762" y="951548"/>
                  </a:cubicBezTo>
                  <a:lnTo>
                    <a:pt x="832040" y="742662"/>
                  </a:lnTo>
                  <a:cubicBezTo>
                    <a:pt x="829254" y="734316"/>
                    <a:pt x="824909" y="726930"/>
                    <a:pt x="819436" y="720719"/>
                  </a:cubicBezTo>
                  <a:lnTo>
                    <a:pt x="811899" y="714924"/>
                  </a:lnTo>
                  <a:lnTo>
                    <a:pt x="808149" y="710612"/>
                  </a:lnTo>
                  <a:lnTo>
                    <a:pt x="802896" y="708003"/>
                  </a:lnTo>
                  <a:lnTo>
                    <a:pt x="800068" y="705828"/>
                  </a:lnTo>
                  <a:lnTo>
                    <a:pt x="798261" y="705701"/>
                  </a:lnTo>
                  <a:lnTo>
                    <a:pt x="785400" y="699312"/>
                  </a:lnTo>
                  <a:lnTo>
                    <a:pt x="550832" y="636459"/>
                  </a:lnTo>
                  <a:lnTo>
                    <a:pt x="539485" y="609991"/>
                  </a:lnTo>
                  <a:lnTo>
                    <a:pt x="539546" y="609976"/>
                  </a:lnTo>
                  <a:cubicBezTo>
                    <a:pt x="638180" y="561783"/>
                    <a:pt x="707389" y="448959"/>
                    <a:pt x="707389" y="317462"/>
                  </a:cubicBezTo>
                  <a:cubicBezTo>
                    <a:pt x="707389" y="142133"/>
                    <a:pt x="584351" y="0"/>
                    <a:pt x="432576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矢印: 上 4">
              <a:extLst>
                <a:ext uri="{FF2B5EF4-FFF2-40B4-BE49-F238E27FC236}">
                  <a16:creationId xmlns:a16="http://schemas.microsoft.com/office/drawing/2014/main" id="{68AF04CC-31A6-4CD0-97E9-96C8CE05D0B7}"/>
                </a:ext>
              </a:extLst>
            </p:cNvPr>
            <p:cNvSpPr/>
            <p:nvPr/>
          </p:nvSpPr>
          <p:spPr bwMode="auto">
            <a:xfrm rot="5400000">
              <a:off x="1506421" y="1855608"/>
              <a:ext cx="391172" cy="734181"/>
            </a:xfrm>
            <a:prstGeom prst="upArrow">
              <a:avLst>
                <a:gd name="adj1" fmla="val 58244"/>
                <a:gd name="adj2" fmla="val 9914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CBC12DB-7D2F-45BC-9332-62C9329349D4}"/>
                </a:ext>
              </a:extLst>
            </p:cNvPr>
            <p:cNvSpPr/>
            <p:nvPr/>
          </p:nvSpPr>
          <p:spPr bwMode="auto">
            <a:xfrm flipH="1">
              <a:off x="2003903" y="1289591"/>
              <a:ext cx="1240178" cy="1962783"/>
            </a:xfrm>
            <a:custGeom>
              <a:avLst/>
              <a:gdLst>
                <a:gd name="connsiteX0" fmla="*/ 432576 w 1030534"/>
                <a:gd name="connsiteY0" fmla="*/ 0 h 1630988"/>
                <a:gd name="connsiteX1" fmla="*/ 157763 w 1030534"/>
                <a:gd name="connsiteY1" fmla="*/ 317462 h 1630988"/>
                <a:gd name="connsiteX2" fmla="*/ 325607 w 1030534"/>
                <a:gd name="connsiteY2" fmla="*/ 609976 h 1630988"/>
                <a:gd name="connsiteX3" fmla="*/ 409920 w 1030534"/>
                <a:gd name="connsiteY3" fmla="*/ 629640 h 1630988"/>
                <a:gd name="connsiteX4" fmla="*/ 412905 w 1030534"/>
                <a:gd name="connsiteY4" fmla="*/ 658147 h 1630988"/>
                <a:gd name="connsiteX5" fmla="*/ 408705 w 1030534"/>
                <a:gd name="connsiteY5" fmla="*/ 660233 h 1630988"/>
                <a:gd name="connsiteX6" fmla="*/ 358917 w 1030534"/>
                <a:gd name="connsiteY6" fmla="*/ 729958 h 1630988"/>
                <a:gd name="connsiteX7" fmla="*/ 358892 w 1030534"/>
                <a:gd name="connsiteY7" fmla="*/ 730088 h 1630988"/>
                <a:gd name="connsiteX8" fmla="*/ 252461 w 1030534"/>
                <a:gd name="connsiteY8" fmla="*/ 914433 h 1630988"/>
                <a:gd name="connsiteX9" fmla="*/ 80236 w 1030534"/>
                <a:gd name="connsiteY9" fmla="*/ 868285 h 1630988"/>
                <a:gd name="connsiteX10" fmla="*/ 2187 w 1030534"/>
                <a:gd name="connsiteY10" fmla="*/ 913347 h 1630988"/>
                <a:gd name="connsiteX11" fmla="*/ 47248 w 1030534"/>
                <a:gd name="connsiteY11" fmla="*/ 991396 h 1630988"/>
                <a:gd name="connsiteX12" fmla="*/ 259960 w 1030534"/>
                <a:gd name="connsiteY12" fmla="*/ 1048392 h 1630988"/>
                <a:gd name="connsiteX13" fmla="*/ 281178 w 1030534"/>
                <a:gd name="connsiteY13" fmla="*/ 1045599 h 1630988"/>
                <a:gd name="connsiteX14" fmla="*/ 301290 w 1030534"/>
                <a:gd name="connsiteY14" fmla="*/ 1048247 h 1630988"/>
                <a:gd name="connsiteX15" fmla="*/ 340130 w 1030534"/>
                <a:gd name="connsiteY15" fmla="*/ 1018444 h 1630988"/>
                <a:gd name="connsiteX16" fmla="*/ 387605 w 1030534"/>
                <a:gd name="connsiteY16" fmla="*/ 936216 h 1630988"/>
                <a:gd name="connsiteX17" fmla="*/ 453189 w 1030534"/>
                <a:gd name="connsiteY17" fmla="*/ 1180979 h 1630988"/>
                <a:gd name="connsiteX18" fmla="*/ 468798 w 1030534"/>
                <a:gd name="connsiteY18" fmla="*/ 1212405 h 1630988"/>
                <a:gd name="connsiteX19" fmla="*/ 290712 w 1030534"/>
                <a:gd name="connsiteY19" fmla="*/ 1596150 h 1630988"/>
                <a:gd name="connsiteX20" fmla="*/ 351052 w 1030534"/>
                <a:gd name="connsiteY20" fmla="*/ 1630988 h 1630988"/>
                <a:gd name="connsiteX21" fmla="*/ 590608 w 1030534"/>
                <a:gd name="connsiteY21" fmla="*/ 1290200 h 1630988"/>
                <a:gd name="connsiteX22" fmla="*/ 632827 w 1030534"/>
                <a:gd name="connsiteY22" fmla="*/ 1287554 h 1630988"/>
                <a:gd name="connsiteX23" fmla="*/ 682478 w 1030534"/>
                <a:gd name="connsiteY23" fmla="*/ 1445629 h 1630988"/>
                <a:gd name="connsiteX24" fmla="*/ 682745 w 1030534"/>
                <a:gd name="connsiteY24" fmla="*/ 1445677 h 1630988"/>
                <a:gd name="connsiteX25" fmla="*/ 683103 w 1030534"/>
                <a:gd name="connsiteY25" fmla="*/ 1446814 h 1630988"/>
                <a:gd name="connsiteX26" fmla="*/ 685482 w 1030534"/>
                <a:gd name="connsiteY26" fmla="*/ 1446177 h 1630988"/>
                <a:gd name="connsiteX27" fmla="*/ 1011158 w 1030534"/>
                <a:gd name="connsiteY27" fmla="*/ 1505606 h 1630988"/>
                <a:gd name="connsiteX28" fmla="*/ 1030534 w 1030534"/>
                <a:gd name="connsiteY28" fmla="*/ 1433291 h 1630988"/>
                <a:gd name="connsiteX29" fmla="*/ 794891 w 1030534"/>
                <a:gd name="connsiteY29" fmla="*/ 1349110 h 1630988"/>
                <a:gd name="connsiteX30" fmla="*/ 744897 w 1030534"/>
                <a:gd name="connsiteY30" fmla="*/ 1123994 h 1630988"/>
                <a:gd name="connsiteX31" fmla="*/ 743592 w 1030534"/>
                <a:gd name="connsiteY31" fmla="*/ 1103167 h 1630988"/>
                <a:gd name="connsiteX32" fmla="*/ 662009 w 1030534"/>
                <a:gd name="connsiteY32" fmla="*/ 798692 h 1630988"/>
                <a:gd name="connsiteX33" fmla="*/ 721715 w 1030534"/>
                <a:gd name="connsiteY33" fmla="*/ 814690 h 1630988"/>
                <a:gd name="connsiteX34" fmla="*/ 780865 w 1030534"/>
                <a:gd name="connsiteY34" fmla="*/ 991901 h 1630988"/>
                <a:gd name="connsiteX35" fmla="*/ 861490 w 1030534"/>
                <a:gd name="connsiteY35" fmla="*/ 1032174 h 1630988"/>
                <a:gd name="connsiteX36" fmla="*/ 901762 w 1030534"/>
                <a:gd name="connsiteY36" fmla="*/ 951548 h 1630988"/>
                <a:gd name="connsiteX37" fmla="*/ 832040 w 1030534"/>
                <a:gd name="connsiteY37" fmla="*/ 742662 h 1630988"/>
                <a:gd name="connsiteX38" fmla="*/ 819436 w 1030534"/>
                <a:gd name="connsiteY38" fmla="*/ 720719 h 1630988"/>
                <a:gd name="connsiteX39" fmla="*/ 811899 w 1030534"/>
                <a:gd name="connsiteY39" fmla="*/ 714924 h 1630988"/>
                <a:gd name="connsiteX40" fmla="*/ 808149 w 1030534"/>
                <a:gd name="connsiteY40" fmla="*/ 710612 h 1630988"/>
                <a:gd name="connsiteX41" fmla="*/ 802896 w 1030534"/>
                <a:gd name="connsiteY41" fmla="*/ 708003 h 1630988"/>
                <a:gd name="connsiteX42" fmla="*/ 800068 w 1030534"/>
                <a:gd name="connsiteY42" fmla="*/ 705828 h 1630988"/>
                <a:gd name="connsiteX43" fmla="*/ 798261 w 1030534"/>
                <a:gd name="connsiteY43" fmla="*/ 705701 h 1630988"/>
                <a:gd name="connsiteX44" fmla="*/ 785400 w 1030534"/>
                <a:gd name="connsiteY44" fmla="*/ 699312 h 1630988"/>
                <a:gd name="connsiteX45" fmla="*/ 550832 w 1030534"/>
                <a:gd name="connsiteY45" fmla="*/ 636459 h 1630988"/>
                <a:gd name="connsiteX46" fmla="*/ 539485 w 1030534"/>
                <a:gd name="connsiteY46" fmla="*/ 609991 h 1630988"/>
                <a:gd name="connsiteX47" fmla="*/ 539546 w 1030534"/>
                <a:gd name="connsiteY47" fmla="*/ 609976 h 1630988"/>
                <a:gd name="connsiteX48" fmla="*/ 707389 w 1030534"/>
                <a:gd name="connsiteY48" fmla="*/ 317462 h 1630988"/>
                <a:gd name="connsiteX49" fmla="*/ 432576 w 1030534"/>
                <a:gd name="connsiteY49" fmla="*/ 0 h 16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030534" h="1630988">
                  <a:moveTo>
                    <a:pt x="432576" y="0"/>
                  </a:moveTo>
                  <a:cubicBezTo>
                    <a:pt x="280801" y="0"/>
                    <a:pt x="157763" y="142133"/>
                    <a:pt x="157763" y="317462"/>
                  </a:cubicBezTo>
                  <a:cubicBezTo>
                    <a:pt x="157763" y="448959"/>
                    <a:pt x="226972" y="561783"/>
                    <a:pt x="325607" y="609976"/>
                  </a:cubicBezTo>
                  <a:lnTo>
                    <a:pt x="409920" y="629640"/>
                  </a:lnTo>
                  <a:lnTo>
                    <a:pt x="412905" y="658147"/>
                  </a:lnTo>
                  <a:lnTo>
                    <a:pt x="408705" y="660233"/>
                  </a:lnTo>
                  <a:cubicBezTo>
                    <a:pt x="385601" y="678237"/>
                    <a:pt x="368363" y="702589"/>
                    <a:pt x="358917" y="729958"/>
                  </a:cubicBezTo>
                  <a:lnTo>
                    <a:pt x="358892" y="730088"/>
                  </a:lnTo>
                  <a:lnTo>
                    <a:pt x="252461" y="914433"/>
                  </a:lnTo>
                  <a:lnTo>
                    <a:pt x="80236" y="868285"/>
                  </a:lnTo>
                  <a:cubicBezTo>
                    <a:pt x="46240" y="859176"/>
                    <a:pt x="11296" y="879351"/>
                    <a:pt x="2187" y="913347"/>
                  </a:cubicBezTo>
                  <a:cubicBezTo>
                    <a:pt x="-6923" y="947343"/>
                    <a:pt x="13253" y="982287"/>
                    <a:pt x="47248" y="991396"/>
                  </a:cubicBezTo>
                  <a:lnTo>
                    <a:pt x="259960" y="1048392"/>
                  </a:lnTo>
                  <a:lnTo>
                    <a:pt x="281178" y="1045599"/>
                  </a:lnTo>
                  <a:lnTo>
                    <a:pt x="301290" y="1048247"/>
                  </a:lnTo>
                  <a:cubicBezTo>
                    <a:pt x="317103" y="1044010"/>
                    <a:pt x="331299" y="1033741"/>
                    <a:pt x="340130" y="1018444"/>
                  </a:cubicBezTo>
                  <a:lnTo>
                    <a:pt x="387605" y="936216"/>
                  </a:lnTo>
                  <a:lnTo>
                    <a:pt x="453189" y="1180979"/>
                  </a:lnTo>
                  <a:lnTo>
                    <a:pt x="468798" y="1212405"/>
                  </a:lnTo>
                  <a:lnTo>
                    <a:pt x="290712" y="1596150"/>
                  </a:lnTo>
                  <a:lnTo>
                    <a:pt x="351052" y="1630988"/>
                  </a:lnTo>
                  <a:lnTo>
                    <a:pt x="590608" y="1290200"/>
                  </a:lnTo>
                  <a:lnTo>
                    <a:pt x="632827" y="1287554"/>
                  </a:lnTo>
                  <a:lnTo>
                    <a:pt x="682478" y="1445629"/>
                  </a:lnTo>
                  <a:cubicBezTo>
                    <a:pt x="682567" y="1445645"/>
                    <a:pt x="682656" y="1445661"/>
                    <a:pt x="682745" y="1445677"/>
                  </a:cubicBezTo>
                  <a:lnTo>
                    <a:pt x="683103" y="1446814"/>
                  </a:lnTo>
                  <a:lnTo>
                    <a:pt x="685482" y="1446177"/>
                  </a:lnTo>
                  <a:lnTo>
                    <a:pt x="1011158" y="1505606"/>
                  </a:lnTo>
                  <a:lnTo>
                    <a:pt x="1030534" y="1433291"/>
                  </a:lnTo>
                  <a:lnTo>
                    <a:pt x="794891" y="1349110"/>
                  </a:lnTo>
                  <a:lnTo>
                    <a:pt x="744897" y="1123994"/>
                  </a:lnTo>
                  <a:lnTo>
                    <a:pt x="743592" y="1103167"/>
                  </a:lnTo>
                  <a:lnTo>
                    <a:pt x="662009" y="798692"/>
                  </a:lnTo>
                  <a:lnTo>
                    <a:pt x="721715" y="814690"/>
                  </a:lnTo>
                  <a:lnTo>
                    <a:pt x="780865" y="991901"/>
                  </a:lnTo>
                  <a:cubicBezTo>
                    <a:pt x="792008" y="1025286"/>
                    <a:pt x="828105" y="1043317"/>
                    <a:pt x="861490" y="1032174"/>
                  </a:cubicBezTo>
                  <a:cubicBezTo>
                    <a:pt x="894874" y="1021030"/>
                    <a:pt x="912905" y="984933"/>
                    <a:pt x="901762" y="951548"/>
                  </a:cubicBezTo>
                  <a:lnTo>
                    <a:pt x="832040" y="742662"/>
                  </a:lnTo>
                  <a:cubicBezTo>
                    <a:pt x="829254" y="734316"/>
                    <a:pt x="824909" y="726930"/>
                    <a:pt x="819436" y="720719"/>
                  </a:cubicBezTo>
                  <a:lnTo>
                    <a:pt x="811899" y="714924"/>
                  </a:lnTo>
                  <a:lnTo>
                    <a:pt x="808149" y="710612"/>
                  </a:lnTo>
                  <a:lnTo>
                    <a:pt x="802896" y="708003"/>
                  </a:lnTo>
                  <a:lnTo>
                    <a:pt x="800068" y="705828"/>
                  </a:lnTo>
                  <a:lnTo>
                    <a:pt x="798261" y="705701"/>
                  </a:lnTo>
                  <a:lnTo>
                    <a:pt x="785400" y="699312"/>
                  </a:lnTo>
                  <a:lnTo>
                    <a:pt x="550832" y="636459"/>
                  </a:lnTo>
                  <a:lnTo>
                    <a:pt x="539485" y="609991"/>
                  </a:lnTo>
                  <a:lnTo>
                    <a:pt x="539546" y="609976"/>
                  </a:lnTo>
                  <a:cubicBezTo>
                    <a:pt x="638180" y="561783"/>
                    <a:pt x="707389" y="448959"/>
                    <a:pt x="707389" y="317462"/>
                  </a:cubicBezTo>
                  <a:cubicBezTo>
                    <a:pt x="707389" y="142133"/>
                    <a:pt x="584351" y="0"/>
                    <a:pt x="432576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1A53277-4CAB-4A08-8636-5309DF58984C}"/>
              </a:ext>
            </a:extLst>
          </p:cNvPr>
          <p:cNvGrpSpPr/>
          <p:nvPr/>
        </p:nvGrpSpPr>
        <p:grpSpPr>
          <a:xfrm>
            <a:off x="3810758" y="1206500"/>
            <a:ext cx="2400515" cy="2055129"/>
            <a:chOff x="7801699" y="4190999"/>
            <a:chExt cx="2104301" cy="1801535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75F0501-36A7-4646-9B26-F51A2B70FB75}"/>
                </a:ext>
              </a:extLst>
            </p:cNvPr>
            <p:cNvSpPr/>
            <p:nvPr/>
          </p:nvSpPr>
          <p:spPr bwMode="auto">
            <a:xfrm>
              <a:off x="8818855" y="4271950"/>
              <a:ext cx="1087145" cy="1720584"/>
            </a:xfrm>
            <a:custGeom>
              <a:avLst/>
              <a:gdLst>
                <a:gd name="connsiteX0" fmla="*/ 432576 w 1030534"/>
                <a:gd name="connsiteY0" fmla="*/ 0 h 1630988"/>
                <a:gd name="connsiteX1" fmla="*/ 157763 w 1030534"/>
                <a:gd name="connsiteY1" fmla="*/ 317462 h 1630988"/>
                <a:gd name="connsiteX2" fmla="*/ 325607 w 1030534"/>
                <a:gd name="connsiteY2" fmla="*/ 609976 h 1630988"/>
                <a:gd name="connsiteX3" fmla="*/ 409920 w 1030534"/>
                <a:gd name="connsiteY3" fmla="*/ 629640 h 1630988"/>
                <a:gd name="connsiteX4" fmla="*/ 412905 w 1030534"/>
                <a:gd name="connsiteY4" fmla="*/ 658147 h 1630988"/>
                <a:gd name="connsiteX5" fmla="*/ 408705 w 1030534"/>
                <a:gd name="connsiteY5" fmla="*/ 660233 h 1630988"/>
                <a:gd name="connsiteX6" fmla="*/ 358917 w 1030534"/>
                <a:gd name="connsiteY6" fmla="*/ 729958 h 1630988"/>
                <a:gd name="connsiteX7" fmla="*/ 358892 w 1030534"/>
                <a:gd name="connsiteY7" fmla="*/ 730088 h 1630988"/>
                <a:gd name="connsiteX8" fmla="*/ 252461 w 1030534"/>
                <a:gd name="connsiteY8" fmla="*/ 914433 h 1630988"/>
                <a:gd name="connsiteX9" fmla="*/ 80236 w 1030534"/>
                <a:gd name="connsiteY9" fmla="*/ 868285 h 1630988"/>
                <a:gd name="connsiteX10" fmla="*/ 2187 w 1030534"/>
                <a:gd name="connsiteY10" fmla="*/ 913347 h 1630988"/>
                <a:gd name="connsiteX11" fmla="*/ 47248 w 1030534"/>
                <a:gd name="connsiteY11" fmla="*/ 991396 h 1630988"/>
                <a:gd name="connsiteX12" fmla="*/ 259960 w 1030534"/>
                <a:gd name="connsiteY12" fmla="*/ 1048392 h 1630988"/>
                <a:gd name="connsiteX13" fmla="*/ 281178 w 1030534"/>
                <a:gd name="connsiteY13" fmla="*/ 1045599 h 1630988"/>
                <a:gd name="connsiteX14" fmla="*/ 301290 w 1030534"/>
                <a:gd name="connsiteY14" fmla="*/ 1048247 h 1630988"/>
                <a:gd name="connsiteX15" fmla="*/ 340130 w 1030534"/>
                <a:gd name="connsiteY15" fmla="*/ 1018444 h 1630988"/>
                <a:gd name="connsiteX16" fmla="*/ 387605 w 1030534"/>
                <a:gd name="connsiteY16" fmla="*/ 936216 h 1630988"/>
                <a:gd name="connsiteX17" fmla="*/ 453189 w 1030534"/>
                <a:gd name="connsiteY17" fmla="*/ 1180979 h 1630988"/>
                <a:gd name="connsiteX18" fmla="*/ 468798 w 1030534"/>
                <a:gd name="connsiteY18" fmla="*/ 1212405 h 1630988"/>
                <a:gd name="connsiteX19" fmla="*/ 290712 w 1030534"/>
                <a:gd name="connsiteY19" fmla="*/ 1596150 h 1630988"/>
                <a:gd name="connsiteX20" fmla="*/ 351052 w 1030534"/>
                <a:gd name="connsiteY20" fmla="*/ 1630988 h 1630988"/>
                <a:gd name="connsiteX21" fmla="*/ 590608 w 1030534"/>
                <a:gd name="connsiteY21" fmla="*/ 1290200 h 1630988"/>
                <a:gd name="connsiteX22" fmla="*/ 632827 w 1030534"/>
                <a:gd name="connsiteY22" fmla="*/ 1287554 h 1630988"/>
                <a:gd name="connsiteX23" fmla="*/ 682478 w 1030534"/>
                <a:gd name="connsiteY23" fmla="*/ 1445629 h 1630988"/>
                <a:gd name="connsiteX24" fmla="*/ 682745 w 1030534"/>
                <a:gd name="connsiteY24" fmla="*/ 1445677 h 1630988"/>
                <a:gd name="connsiteX25" fmla="*/ 683103 w 1030534"/>
                <a:gd name="connsiteY25" fmla="*/ 1446814 h 1630988"/>
                <a:gd name="connsiteX26" fmla="*/ 685482 w 1030534"/>
                <a:gd name="connsiteY26" fmla="*/ 1446177 h 1630988"/>
                <a:gd name="connsiteX27" fmla="*/ 1011158 w 1030534"/>
                <a:gd name="connsiteY27" fmla="*/ 1505606 h 1630988"/>
                <a:gd name="connsiteX28" fmla="*/ 1030534 w 1030534"/>
                <a:gd name="connsiteY28" fmla="*/ 1433291 h 1630988"/>
                <a:gd name="connsiteX29" fmla="*/ 794891 w 1030534"/>
                <a:gd name="connsiteY29" fmla="*/ 1349110 h 1630988"/>
                <a:gd name="connsiteX30" fmla="*/ 744897 w 1030534"/>
                <a:gd name="connsiteY30" fmla="*/ 1123994 h 1630988"/>
                <a:gd name="connsiteX31" fmla="*/ 743592 w 1030534"/>
                <a:gd name="connsiteY31" fmla="*/ 1103167 h 1630988"/>
                <a:gd name="connsiteX32" fmla="*/ 662009 w 1030534"/>
                <a:gd name="connsiteY32" fmla="*/ 798692 h 1630988"/>
                <a:gd name="connsiteX33" fmla="*/ 721715 w 1030534"/>
                <a:gd name="connsiteY33" fmla="*/ 814690 h 1630988"/>
                <a:gd name="connsiteX34" fmla="*/ 780865 w 1030534"/>
                <a:gd name="connsiteY34" fmla="*/ 991901 h 1630988"/>
                <a:gd name="connsiteX35" fmla="*/ 861490 w 1030534"/>
                <a:gd name="connsiteY35" fmla="*/ 1032174 h 1630988"/>
                <a:gd name="connsiteX36" fmla="*/ 901762 w 1030534"/>
                <a:gd name="connsiteY36" fmla="*/ 951548 h 1630988"/>
                <a:gd name="connsiteX37" fmla="*/ 832040 w 1030534"/>
                <a:gd name="connsiteY37" fmla="*/ 742662 h 1630988"/>
                <a:gd name="connsiteX38" fmla="*/ 819436 w 1030534"/>
                <a:gd name="connsiteY38" fmla="*/ 720719 h 1630988"/>
                <a:gd name="connsiteX39" fmla="*/ 811899 w 1030534"/>
                <a:gd name="connsiteY39" fmla="*/ 714924 h 1630988"/>
                <a:gd name="connsiteX40" fmla="*/ 808149 w 1030534"/>
                <a:gd name="connsiteY40" fmla="*/ 710612 h 1630988"/>
                <a:gd name="connsiteX41" fmla="*/ 802896 w 1030534"/>
                <a:gd name="connsiteY41" fmla="*/ 708003 h 1630988"/>
                <a:gd name="connsiteX42" fmla="*/ 800068 w 1030534"/>
                <a:gd name="connsiteY42" fmla="*/ 705828 h 1630988"/>
                <a:gd name="connsiteX43" fmla="*/ 798261 w 1030534"/>
                <a:gd name="connsiteY43" fmla="*/ 705701 h 1630988"/>
                <a:gd name="connsiteX44" fmla="*/ 785400 w 1030534"/>
                <a:gd name="connsiteY44" fmla="*/ 699312 h 1630988"/>
                <a:gd name="connsiteX45" fmla="*/ 550832 w 1030534"/>
                <a:gd name="connsiteY45" fmla="*/ 636459 h 1630988"/>
                <a:gd name="connsiteX46" fmla="*/ 539485 w 1030534"/>
                <a:gd name="connsiteY46" fmla="*/ 609991 h 1630988"/>
                <a:gd name="connsiteX47" fmla="*/ 539546 w 1030534"/>
                <a:gd name="connsiteY47" fmla="*/ 609976 h 1630988"/>
                <a:gd name="connsiteX48" fmla="*/ 707389 w 1030534"/>
                <a:gd name="connsiteY48" fmla="*/ 317462 h 1630988"/>
                <a:gd name="connsiteX49" fmla="*/ 432576 w 1030534"/>
                <a:gd name="connsiteY49" fmla="*/ 0 h 16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030534" h="1630988">
                  <a:moveTo>
                    <a:pt x="432576" y="0"/>
                  </a:moveTo>
                  <a:cubicBezTo>
                    <a:pt x="280801" y="0"/>
                    <a:pt x="157763" y="142133"/>
                    <a:pt x="157763" y="317462"/>
                  </a:cubicBezTo>
                  <a:cubicBezTo>
                    <a:pt x="157763" y="448959"/>
                    <a:pt x="226972" y="561783"/>
                    <a:pt x="325607" y="609976"/>
                  </a:cubicBezTo>
                  <a:lnTo>
                    <a:pt x="409920" y="629640"/>
                  </a:lnTo>
                  <a:lnTo>
                    <a:pt x="412905" y="658147"/>
                  </a:lnTo>
                  <a:lnTo>
                    <a:pt x="408705" y="660233"/>
                  </a:lnTo>
                  <a:cubicBezTo>
                    <a:pt x="385601" y="678237"/>
                    <a:pt x="368363" y="702589"/>
                    <a:pt x="358917" y="729958"/>
                  </a:cubicBezTo>
                  <a:lnTo>
                    <a:pt x="358892" y="730088"/>
                  </a:lnTo>
                  <a:lnTo>
                    <a:pt x="252461" y="914433"/>
                  </a:lnTo>
                  <a:lnTo>
                    <a:pt x="80236" y="868285"/>
                  </a:lnTo>
                  <a:cubicBezTo>
                    <a:pt x="46240" y="859176"/>
                    <a:pt x="11296" y="879351"/>
                    <a:pt x="2187" y="913347"/>
                  </a:cubicBezTo>
                  <a:cubicBezTo>
                    <a:pt x="-6923" y="947343"/>
                    <a:pt x="13253" y="982287"/>
                    <a:pt x="47248" y="991396"/>
                  </a:cubicBezTo>
                  <a:lnTo>
                    <a:pt x="259960" y="1048392"/>
                  </a:lnTo>
                  <a:lnTo>
                    <a:pt x="281178" y="1045599"/>
                  </a:lnTo>
                  <a:lnTo>
                    <a:pt x="301290" y="1048247"/>
                  </a:lnTo>
                  <a:cubicBezTo>
                    <a:pt x="317103" y="1044010"/>
                    <a:pt x="331299" y="1033741"/>
                    <a:pt x="340130" y="1018444"/>
                  </a:cubicBezTo>
                  <a:lnTo>
                    <a:pt x="387605" y="936216"/>
                  </a:lnTo>
                  <a:lnTo>
                    <a:pt x="453189" y="1180979"/>
                  </a:lnTo>
                  <a:lnTo>
                    <a:pt x="468798" y="1212405"/>
                  </a:lnTo>
                  <a:lnTo>
                    <a:pt x="290712" y="1596150"/>
                  </a:lnTo>
                  <a:lnTo>
                    <a:pt x="351052" y="1630988"/>
                  </a:lnTo>
                  <a:lnTo>
                    <a:pt x="590608" y="1290200"/>
                  </a:lnTo>
                  <a:lnTo>
                    <a:pt x="632827" y="1287554"/>
                  </a:lnTo>
                  <a:lnTo>
                    <a:pt x="682478" y="1445629"/>
                  </a:lnTo>
                  <a:cubicBezTo>
                    <a:pt x="682567" y="1445645"/>
                    <a:pt x="682656" y="1445661"/>
                    <a:pt x="682745" y="1445677"/>
                  </a:cubicBezTo>
                  <a:lnTo>
                    <a:pt x="683103" y="1446814"/>
                  </a:lnTo>
                  <a:lnTo>
                    <a:pt x="685482" y="1446177"/>
                  </a:lnTo>
                  <a:lnTo>
                    <a:pt x="1011158" y="1505606"/>
                  </a:lnTo>
                  <a:lnTo>
                    <a:pt x="1030534" y="1433291"/>
                  </a:lnTo>
                  <a:lnTo>
                    <a:pt x="794891" y="1349110"/>
                  </a:lnTo>
                  <a:lnTo>
                    <a:pt x="744897" y="1123994"/>
                  </a:lnTo>
                  <a:lnTo>
                    <a:pt x="743592" y="1103167"/>
                  </a:lnTo>
                  <a:lnTo>
                    <a:pt x="662009" y="798692"/>
                  </a:lnTo>
                  <a:lnTo>
                    <a:pt x="721715" y="814690"/>
                  </a:lnTo>
                  <a:lnTo>
                    <a:pt x="780865" y="991901"/>
                  </a:lnTo>
                  <a:cubicBezTo>
                    <a:pt x="792008" y="1025286"/>
                    <a:pt x="828105" y="1043317"/>
                    <a:pt x="861490" y="1032174"/>
                  </a:cubicBezTo>
                  <a:cubicBezTo>
                    <a:pt x="894874" y="1021030"/>
                    <a:pt x="912905" y="984933"/>
                    <a:pt x="901762" y="951548"/>
                  </a:cubicBezTo>
                  <a:lnTo>
                    <a:pt x="832040" y="742662"/>
                  </a:lnTo>
                  <a:cubicBezTo>
                    <a:pt x="829254" y="734316"/>
                    <a:pt x="824909" y="726930"/>
                    <a:pt x="819436" y="720719"/>
                  </a:cubicBezTo>
                  <a:lnTo>
                    <a:pt x="811899" y="714924"/>
                  </a:lnTo>
                  <a:lnTo>
                    <a:pt x="808149" y="710612"/>
                  </a:lnTo>
                  <a:lnTo>
                    <a:pt x="802896" y="708003"/>
                  </a:lnTo>
                  <a:lnTo>
                    <a:pt x="800068" y="705828"/>
                  </a:lnTo>
                  <a:lnTo>
                    <a:pt x="798261" y="705701"/>
                  </a:lnTo>
                  <a:lnTo>
                    <a:pt x="785400" y="699312"/>
                  </a:lnTo>
                  <a:lnTo>
                    <a:pt x="550832" y="636459"/>
                  </a:lnTo>
                  <a:lnTo>
                    <a:pt x="539485" y="609991"/>
                  </a:lnTo>
                  <a:lnTo>
                    <a:pt x="539546" y="609976"/>
                  </a:lnTo>
                  <a:cubicBezTo>
                    <a:pt x="638180" y="561783"/>
                    <a:pt x="707389" y="448959"/>
                    <a:pt x="707389" y="317462"/>
                  </a:cubicBezTo>
                  <a:cubicBezTo>
                    <a:pt x="707389" y="142133"/>
                    <a:pt x="584351" y="0"/>
                    <a:pt x="432576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66DCCBC-FCEF-4F23-85C4-74B309E0F7A0}"/>
                </a:ext>
              </a:extLst>
            </p:cNvPr>
            <p:cNvGrpSpPr/>
            <p:nvPr/>
          </p:nvGrpSpPr>
          <p:grpSpPr>
            <a:xfrm>
              <a:off x="7801699" y="4190999"/>
              <a:ext cx="1102990" cy="1797829"/>
              <a:chOff x="7801699" y="4190999"/>
              <a:chExt cx="1102990" cy="1797829"/>
            </a:xfrm>
          </p:grpSpPr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C681954E-0F9C-4E2F-B4B1-DD309269CC2B}"/>
                  </a:ext>
                </a:extLst>
              </p:cNvPr>
              <p:cNvSpPr/>
              <p:nvPr/>
            </p:nvSpPr>
            <p:spPr>
              <a:xfrm>
                <a:off x="7801699" y="4190999"/>
                <a:ext cx="1102990" cy="1797829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矢印: 上 14">
                <a:extLst>
                  <a:ext uri="{FF2B5EF4-FFF2-40B4-BE49-F238E27FC236}">
                    <a16:creationId xmlns:a16="http://schemas.microsoft.com/office/drawing/2014/main" id="{DD73EDFB-CB70-4861-8931-6B6D0FBB5DBC}"/>
                  </a:ext>
                </a:extLst>
              </p:cNvPr>
              <p:cNvSpPr/>
              <p:nvPr/>
            </p:nvSpPr>
            <p:spPr bwMode="auto">
              <a:xfrm rot="16200000" flipH="1">
                <a:off x="8211889" y="4768124"/>
                <a:ext cx="342903" cy="643586"/>
              </a:xfrm>
              <a:prstGeom prst="upArrow">
                <a:avLst>
                  <a:gd name="adj1" fmla="val 58244"/>
                  <a:gd name="adj2" fmla="val 99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350938D-FFCD-4AEA-A33B-59C54DE7C430}"/>
                </a:ext>
              </a:extLst>
            </p:cNvPr>
            <p:cNvSpPr/>
            <p:nvPr/>
          </p:nvSpPr>
          <p:spPr bwMode="auto">
            <a:xfrm>
              <a:off x="8807213" y="4271950"/>
              <a:ext cx="1087145" cy="1720584"/>
            </a:xfrm>
            <a:custGeom>
              <a:avLst/>
              <a:gdLst>
                <a:gd name="connsiteX0" fmla="*/ 432576 w 1030534"/>
                <a:gd name="connsiteY0" fmla="*/ 0 h 1630988"/>
                <a:gd name="connsiteX1" fmla="*/ 157763 w 1030534"/>
                <a:gd name="connsiteY1" fmla="*/ 317462 h 1630988"/>
                <a:gd name="connsiteX2" fmla="*/ 325607 w 1030534"/>
                <a:gd name="connsiteY2" fmla="*/ 609976 h 1630988"/>
                <a:gd name="connsiteX3" fmla="*/ 409920 w 1030534"/>
                <a:gd name="connsiteY3" fmla="*/ 629640 h 1630988"/>
                <a:gd name="connsiteX4" fmla="*/ 412905 w 1030534"/>
                <a:gd name="connsiteY4" fmla="*/ 658147 h 1630988"/>
                <a:gd name="connsiteX5" fmla="*/ 408705 w 1030534"/>
                <a:gd name="connsiteY5" fmla="*/ 660233 h 1630988"/>
                <a:gd name="connsiteX6" fmla="*/ 358917 w 1030534"/>
                <a:gd name="connsiteY6" fmla="*/ 729958 h 1630988"/>
                <a:gd name="connsiteX7" fmla="*/ 358892 w 1030534"/>
                <a:gd name="connsiteY7" fmla="*/ 730088 h 1630988"/>
                <a:gd name="connsiteX8" fmla="*/ 252461 w 1030534"/>
                <a:gd name="connsiteY8" fmla="*/ 914433 h 1630988"/>
                <a:gd name="connsiteX9" fmla="*/ 80236 w 1030534"/>
                <a:gd name="connsiteY9" fmla="*/ 868285 h 1630988"/>
                <a:gd name="connsiteX10" fmla="*/ 2187 w 1030534"/>
                <a:gd name="connsiteY10" fmla="*/ 913347 h 1630988"/>
                <a:gd name="connsiteX11" fmla="*/ 47248 w 1030534"/>
                <a:gd name="connsiteY11" fmla="*/ 991396 h 1630988"/>
                <a:gd name="connsiteX12" fmla="*/ 259960 w 1030534"/>
                <a:gd name="connsiteY12" fmla="*/ 1048392 h 1630988"/>
                <a:gd name="connsiteX13" fmla="*/ 281178 w 1030534"/>
                <a:gd name="connsiteY13" fmla="*/ 1045599 h 1630988"/>
                <a:gd name="connsiteX14" fmla="*/ 301290 w 1030534"/>
                <a:gd name="connsiteY14" fmla="*/ 1048247 h 1630988"/>
                <a:gd name="connsiteX15" fmla="*/ 340130 w 1030534"/>
                <a:gd name="connsiteY15" fmla="*/ 1018444 h 1630988"/>
                <a:gd name="connsiteX16" fmla="*/ 387605 w 1030534"/>
                <a:gd name="connsiteY16" fmla="*/ 936216 h 1630988"/>
                <a:gd name="connsiteX17" fmla="*/ 453189 w 1030534"/>
                <a:gd name="connsiteY17" fmla="*/ 1180979 h 1630988"/>
                <a:gd name="connsiteX18" fmla="*/ 468798 w 1030534"/>
                <a:gd name="connsiteY18" fmla="*/ 1212405 h 1630988"/>
                <a:gd name="connsiteX19" fmla="*/ 290712 w 1030534"/>
                <a:gd name="connsiteY19" fmla="*/ 1596150 h 1630988"/>
                <a:gd name="connsiteX20" fmla="*/ 351052 w 1030534"/>
                <a:gd name="connsiteY20" fmla="*/ 1630988 h 1630988"/>
                <a:gd name="connsiteX21" fmla="*/ 590608 w 1030534"/>
                <a:gd name="connsiteY21" fmla="*/ 1290200 h 1630988"/>
                <a:gd name="connsiteX22" fmla="*/ 632827 w 1030534"/>
                <a:gd name="connsiteY22" fmla="*/ 1287554 h 1630988"/>
                <a:gd name="connsiteX23" fmla="*/ 682478 w 1030534"/>
                <a:gd name="connsiteY23" fmla="*/ 1445629 h 1630988"/>
                <a:gd name="connsiteX24" fmla="*/ 682745 w 1030534"/>
                <a:gd name="connsiteY24" fmla="*/ 1445677 h 1630988"/>
                <a:gd name="connsiteX25" fmla="*/ 683103 w 1030534"/>
                <a:gd name="connsiteY25" fmla="*/ 1446814 h 1630988"/>
                <a:gd name="connsiteX26" fmla="*/ 685482 w 1030534"/>
                <a:gd name="connsiteY26" fmla="*/ 1446177 h 1630988"/>
                <a:gd name="connsiteX27" fmla="*/ 1011158 w 1030534"/>
                <a:gd name="connsiteY27" fmla="*/ 1505606 h 1630988"/>
                <a:gd name="connsiteX28" fmla="*/ 1030534 w 1030534"/>
                <a:gd name="connsiteY28" fmla="*/ 1433291 h 1630988"/>
                <a:gd name="connsiteX29" fmla="*/ 794891 w 1030534"/>
                <a:gd name="connsiteY29" fmla="*/ 1349110 h 1630988"/>
                <a:gd name="connsiteX30" fmla="*/ 744897 w 1030534"/>
                <a:gd name="connsiteY30" fmla="*/ 1123994 h 1630988"/>
                <a:gd name="connsiteX31" fmla="*/ 743592 w 1030534"/>
                <a:gd name="connsiteY31" fmla="*/ 1103167 h 1630988"/>
                <a:gd name="connsiteX32" fmla="*/ 662009 w 1030534"/>
                <a:gd name="connsiteY32" fmla="*/ 798692 h 1630988"/>
                <a:gd name="connsiteX33" fmla="*/ 721715 w 1030534"/>
                <a:gd name="connsiteY33" fmla="*/ 814690 h 1630988"/>
                <a:gd name="connsiteX34" fmla="*/ 780865 w 1030534"/>
                <a:gd name="connsiteY34" fmla="*/ 991901 h 1630988"/>
                <a:gd name="connsiteX35" fmla="*/ 861490 w 1030534"/>
                <a:gd name="connsiteY35" fmla="*/ 1032174 h 1630988"/>
                <a:gd name="connsiteX36" fmla="*/ 901762 w 1030534"/>
                <a:gd name="connsiteY36" fmla="*/ 951548 h 1630988"/>
                <a:gd name="connsiteX37" fmla="*/ 832040 w 1030534"/>
                <a:gd name="connsiteY37" fmla="*/ 742662 h 1630988"/>
                <a:gd name="connsiteX38" fmla="*/ 819436 w 1030534"/>
                <a:gd name="connsiteY38" fmla="*/ 720719 h 1630988"/>
                <a:gd name="connsiteX39" fmla="*/ 811899 w 1030534"/>
                <a:gd name="connsiteY39" fmla="*/ 714924 h 1630988"/>
                <a:gd name="connsiteX40" fmla="*/ 808149 w 1030534"/>
                <a:gd name="connsiteY40" fmla="*/ 710612 h 1630988"/>
                <a:gd name="connsiteX41" fmla="*/ 802896 w 1030534"/>
                <a:gd name="connsiteY41" fmla="*/ 708003 h 1630988"/>
                <a:gd name="connsiteX42" fmla="*/ 800068 w 1030534"/>
                <a:gd name="connsiteY42" fmla="*/ 705828 h 1630988"/>
                <a:gd name="connsiteX43" fmla="*/ 798261 w 1030534"/>
                <a:gd name="connsiteY43" fmla="*/ 705701 h 1630988"/>
                <a:gd name="connsiteX44" fmla="*/ 785400 w 1030534"/>
                <a:gd name="connsiteY44" fmla="*/ 699312 h 1630988"/>
                <a:gd name="connsiteX45" fmla="*/ 550832 w 1030534"/>
                <a:gd name="connsiteY45" fmla="*/ 636459 h 1630988"/>
                <a:gd name="connsiteX46" fmla="*/ 539485 w 1030534"/>
                <a:gd name="connsiteY46" fmla="*/ 609991 h 1630988"/>
                <a:gd name="connsiteX47" fmla="*/ 539546 w 1030534"/>
                <a:gd name="connsiteY47" fmla="*/ 609976 h 1630988"/>
                <a:gd name="connsiteX48" fmla="*/ 707389 w 1030534"/>
                <a:gd name="connsiteY48" fmla="*/ 317462 h 1630988"/>
                <a:gd name="connsiteX49" fmla="*/ 432576 w 1030534"/>
                <a:gd name="connsiteY49" fmla="*/ 0 h 16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030534" h="1630988">
                  <a:moveTo>
                    <a:pt x="432576" y="0"/>
                  </a:moveTo>
                  <a:cubicBezTo>
                    <a:pt x="280801" y="0"/>
                    <a:pt x="157763" y="142133"/>
                    <a:pt x="157763" y="317462"/>
                  </a:cubicBezTo>
                  <a:cubicBezTo>
                    <a:pt x="157763" y="448959"/>
                    <a:pt x="226972" y="561783"/>
                    <a:pt x="325607" y="609976"/>
                  </a:cubicBezTo>
                  <a:lnTo>
                    <a:pt x="409920" y="629640"/>
                  </a:lnTo>
                  <a:lnTo>
                    <a:pt x="412905" y="658147"/>
                  </a:lnTo>
                  <a:lnTo>
                    <a:pt x="408705" y="660233"/>
                  </a:lnTo>
                  <a:cubicBezTo>
                    <a:pt x="385601" y="678237"/>
                    <a:pt x="368363" y="702589"/>
                    <a:pt x="358917" y="729958"/>
                  </a:cubicBezTo>
                  <a:lnTo>
                    <a:pt x="358892" y="730088"/>
                  </a:lnTo>
                  <a:lnTo>
                    <a:pt x="252461" y="914433"/>
                  </a:lnTo>
                  <a:lnTo>
                    <a:pt x="80236" y="868285"/>
                  </a:lnTo>
                  <a:cubicBezTo>
                    <a:pt x="46240" y="859176"/>
                    <a:pt x="11296" y="879351"/>
                    <a:pt x="2187" y="913347"/>
                  </a:cubicBezTo>
                  <a:cubicBezTo>
                    <a:pt x="-6923" y="947343"/>
                    <a:pt x="13253" y="982287"/>
                    <a:pt x="47248" y="991396"/>
                  </a:cubicBezTo>
                  <a:lnTo>
                    <a:pt x="259960" y="1048392"/>
                  </a:lnTo>
                  <a:lnTo>
                    <a:pt x="281178" y="1045599"/>
                  </a:lnTo>
                  <a:lnTo>
                    <a:pt x="301290" y="1048247"/>
                  </a:lnTo>
                  <a:cubicBezTo>
                    <a:pt x="317103" y="1044010"/>
                    <a:pt x="331299" y="1033741"/>
                    <a:pt x="340130" y="1018444"/>
                  </a:cubicBezTo>
                  <a:lnTo>
                    <a:pt x="387605" y="936216"/>
                  </a:lnTo>
                  <a:lnTo>
                    <a:pt x="453189" y="1180979"/>
                  </a:lnTo>
                  <a:lnTo>
                    <a:pt x="468798" y="1212405"/>
                  </a:lnTo>
                  <a:lnTo>
                    <a:pt x="290712" y="1596150"/>
                  </a:lnTo>
                  <a:lnTo>
                    <a:pt x="351052" y="1630988"/>
                  </a:lnTo>
                  <a:lnTo>
                    <a:pt x="590608" y="1290200"/>
                  </a:lnTo>
                  <a:lnTo>
                    <a:pt x="632827" y="1287554"/>
                  </a:lnTo>
                  <a:lnTo>
                    <a:pt x="682478" y="1445629"/>
                  </a:lnTo>
                  <a:cubicBezTo>
                    <a:pt x="682567" y="1445645"/>
                    <a:pt x="682656" y="1445661"/>
                    <a:pt x="682745" y="1445677"/>
                  </a:cubicBezTo>
                  <a:lnTo>
                    <a:pt x="683103" y="1446814"/>
                  </a:lnTo>
                  <a:lnTo>
                    <a:pt x="685482" y="1446177"/>
                  </a:lnTo>
                  <a:lnTo>
                    <a:pt x="1011158" y="1505606"/>
                  </a:lnTo>
                  <a:lnTo>
                    <a:pt x="1030534" y="1433291"/>
                  </a:lnTo>
                  <a:lnTo>
                    <a:pt x="794891" y="1349110"/>
                  </a:lnTo>
                  <a:lnTo>
                    <a:pt x="744897" y="1123994"/>
                  </a:lnTo>
                  <a:lnTo>
                    <a:pt x="743592" y="1103167"/>
                  </a:lnTo>
                  <a:lnTo>
                    <a:pt x="662009" y="798692"/>
                  </a:lnTo>
                  <a:lnTo>
                    <a:pt x="721715" y="814690"/>
                  </a:lnTo>
                  <a:lnTo>
                    <a:pt x="780865" y="991901"/>
                  </a:lnTo>
                  <a:cubicBezTo>
                    <a:pt x="792008" y="1025286"/>
                    <a:pt x="828105" y="1043317"/>
                    <a:pt x="861490" y="1032174"/>
                  </a:cubicBezTo>
                  <a:cubicBezTo>
                    <a:pt x="894874" y="1021030"/>
                    <a:pt x="912905" y="984933"/>
                    <a:pt x="901762" y="951548"/>
                  </a:cubicBezTo>
                  <a:lnTo>
                    <a:pt x="832040" y="742662"/>
                  </a:lnTo>
                  <a:cubicBezTo>
                    <a:pt x="829254" y="734316"/>
                    <a:pt x="824909" y="726930"/>
                    <a:pt x="819436" y="720719"/>
                  </a:cubicBezTo>
                  <a:lnTo>
                    <a:pt x="811899" y="714924"/>
                  </a:lnTo>
                  <a:lnTo>
                    <a:pt x="808149" y="710612"/>
                  </a:lnTo>
                  <a:lnTo>
                    <a:pt x="802896" y="708003"/>
                  </a:lnTo>
                  <a:lnTo>
                    <a:pt x="800068" y="705828"/>
                  </a:lnTo>
                  <a:lnTo>
                    <a:pt x="798261" y="705701"/>
                  </a:lnTo>
                  <a:lnTo>
                    <a:pt x="785400" y="699312"/>
                  </a:lnTo>
                  <a:lnTo>
                    <a:pt x="550832" y="636459"/>
                  </a:lnTo>
                  <a:lnTo>
                    <a:pt x="539485" y="609991"/>
                  </a:lnTo>
                  <a:lnTo>
                    <a:pt x="539546" y="609976"/>
                  </a:lnTo>
                  <a:cubicBezTo>
                    <a:pt x="638180" y="561783"/>
                    <a:pt x="707389" y="448959"/>
                    <a:pt x="707389" y="317462"/>
                  </a:cubicBezTo>
                  <a:cubicBezTo>
                    <a:pt x="707389" y="142133"/>
                    <a:pt x="584351" y="0"/>
                    <a:pt x="432576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A3DBC9D-6CB8-4A20-91CF-9041388253F4}"/>
                </a:ext>
              </a:extLst>
            </p:cNvPr>
            <p:cNvSpPr/>
            <p:nvPr/>
          </p:nvSpPr>
          <p:spPr bwMode="auto">
            <a:xfrm>
              <a:off x="8807213" y="4271950"/>
              <a:ext cx="1087145" cy="1720584"/>
            </a:xfrm>
            <a:custGeom>
              <a:avLst/>
              <a:gdLst>
                <a:gd name="connsiteX0" fmla="*/ 432576 w 1030534"/>
                <a:gd name="connsiteY0" fmla="*/ 0 h 1630988"/>
                <a:gd name="connsiteX1" fmla="*/ 157763 w 1030534"/>
                <a:gd name="connsiteY1" fmla="*/ 317462 h 1630988"/>
                <a:gd name="connsiteX2" fmla="*/ 325607 w 1030534"/>
                <a:gd name="connsiteY2" fmla="*/ 609976 h 1630988"/>
                <a:gd name="connsiteX3" fmla="*/ 409920 w 1030534"/>
                <a:gd name="connsiteY3" fmla="*/ 629640 h 1630988"/>
                <a:gd name="connsiteX4" fmla="*/ 412905 w 1030534"/>
                <a:gd name="connsiteY4" fmla="*/ 658147 h 1630988"/>
                <a:gd name="connsiteX5" fmla="*/ 408705 w 1030534"/>
                <a:gd name="connsiteY5" fmla="*/ 660233 h 1630988"/>
                <a:gd name="connsiteX6" fmla="*/ 358917 w 1030534"/>
                <a:gd name="connsiteY6" fmla="*/ 729958 h 1630988"/>
                <a:gd name="connsiteX7" fmla="*/ 358892 w 1030534"/>
                <a:gd name="connsiteY7" fmla="*/ 730088 h 1630988"/>
                <a:gd name="connsiteX8" fmla="*/ 252461 w 1030534"/>
                <a:gd name="connsiteY8" fmla="*/ 914433 h 1630988"/>
                <a:gd name="connsiteX9" fmla="*/ 80236 w 1030534"/>
                <a:gd name="connsiteY9" fmla="*/ 868285 h 1630988"/>
                <a:gd name="connsiteX10" fmla="*/ 2187 w 1030534"/>
                <a:gd name="connsiteY10" fmla="*/ 913347 h 1630988"/>
                <a:gd name="connsiteX11" fmla="*/ 47248 w 1030534"/>
                <a:gd name="connsiteY11" fmla="*/ 991396 h 1630988"/>
                <a:gd name="connsiteX12" fmla="*/ 259960 w 1030534"/>
                <a:gd name="connsiteY12" fmla="*/ 1048392 h 1630988"/>
                <a:gd name="connsiteX13" fmla="*/ 281178 w 1030534"/>
                <a:gd name="connsiteY13" fmla="*/ 1045599 h 1630988"/>
                <a:gd name="connsiteX14" fmla="*/ 301290 w 1030534"/>
                <a:gd name="connsiteY14" fmla="*/ 1048247 h 1630988"/>
                <a:gd name="connsiteX15" fmla="*/ 340130 w 1030534"/>
                <a:gd name="connsiteY15" fmla="*/ 1018444 h 1630988"/>
                <a:gd name="connsiteX16" fmla="*/ 387605 w 1030534"/>
                <a:gd name="connsiteY16" fmla="*/ 936216 h 1630988"/>
                <a:gd name="connsiteX17" fmla="*/ 453189 w 1030534"/>
                <a:gd name="connsiteY17" fmla="*/ 1180979 h 1630988"/>
                <a:gd name="connsiteX18" fmla="*/ 468798 w 1030534"/>
                <a:gd name="connsiteY18" fmla="*/ 1212405 h 1630988"/>
                <a:gd name="connsiteX19" fmla="*/ 290712 w 1030534"/>
                <a:gd name="connsiteY19" fmla="*/ 1596150 h 1630988"/>
                <a:gd name="connsiteX20" fmla="*/ 351052 w 1030534"/>
                <a:gd name="connsiteY20" fmla="*/ 1630988 h 1630988"/>
                <a:gd name="connsiteX21" fmla="*/ 590608 w 1030534"/>
                <a:gd name="connsiteY21" fmla="*/ 1290200 h 1630988"/>
                <a:gd name="connsiteX22" fmla="*/ 632827 w 1030534"/>
                <a:gd name="connsiteY22" fmla="*/ 1287554 h 1630988"/>
                <a:gd name="connsiteX23" fmla="*/ 682478 w 1030534"/>
                <a:gd name="connsiteY23" fmla="*/ 1445629 h 1630988"/>
                <a:gd name="connsiteX24" fmla="*/ 682745 w 1030534"/>
                <a:gd name="connsiteY24" fmla="*/ 1445677 h 1630988"/>
                <a:gd name="connsiteX25" fmla="*/ 683103 w 1030534"/>
                <a:gd name="connsiteY25" fmla="*/ 1446814 h 1630988"/>
                <a:gd name="connsiteX26" fmla="*/ 685482 w 1030534"/>
                <a:gd name="connsiteY26" fmla="*/ 1446177 h 1630988"/>
                <a:gd name="connsiteX27" fmla="*/ 1011158 w 1030534"/>
                <a:gd name="connsiteY27" fmla="*/ 1505606 h 1630988"/>
                <a:gd name="connsiteX28" fmla="*/ 1030534 w 1030534"/>
                <a:gd name="connsiteY28" fmla="*/ 1433291 h 1630988"/>
                <a:gd name="connsiteX29" fmla="*/ 794891 w 1030534"/>
                <a:gd name="connsiteY29" fmla="*/ 1349110 h 1630988"/>
                <a:gd name="connsiteX30" fmla="*/ 744897 w 1030534"/>
                <a:gd name="connsiteY30" fmla="*/ 1123994 h 1630988"/>
                <a:gd name="connsiteX31" fmla="*/ 743592 w 1030534"/>
                <a:gd name="connsiteY31" fmla="*/ 1103167 h 1630988"/>
                <a:gd name="connsiteX32" fmla="*/ 662009 w 1030534"/>
                <a:gd name="connsiteY32" fmla="*/ 798692 h 1630988"/>
                <a:gd name="connsiteX33" fmla="*/ 721715 w 1030534"/>
                <a:gd name="connsiteY33" fmla="*/ 814690 h 1630988"/>
                <a:gd name="connsiteX34" fmla="*/ 780865 w 1030534"/>
                <a:gd name="connsiteY34" fmla="*/ 991901 h 1630988"/>
                <a:gd name="connsiteX35" fmla="*/ 861490 w 1030534"/>
                <a:gd name="connsiteY35" fmla="*/ 1032174 h 1630988"/>
                <a:gd name="connsiteX36" fmla="*/ 901762 w 1030534"/>
                <a:gd name="connsiteY36" fmla="*/ 951548 h 1630988"/>
                <a:gd name="connsiteX37" fmla="*/ 832040 w 1030534"/>
                <a:gd name="connsiteY37" fmla="*/ 742662 h 1630988"/>
                <a:gd name="connsiteX38" fmla="*/ 819436 w 1030534"/>
                <a:gd name="connsiteY38" fmla="*/ 720719 h 1630988"/>
                <a:gd name="connsiteX39" fmla="*/ 811899 w 1030534"/>
                <a:gd name="connsiteY39" fmla="*/ 714924 h 1630988"/>
                <a:gd name="connsiteX40" fmla="*/ 808149 w 1030534"/>
                <a:gd name="connsiteY40" fmla="*/ 710612 h 1630988"/>
                <a:gd name="connsiteX41" fmla="*/ 802896 w 1030534"/>
                <a:gd name="connsiteY41" fmla="*/ 708003 h 1630988"/>
                <a:gd name="connsiteX42" fmla="*/ 800068 w 1030534"/>
                <a:gd name="connsiteY42" fmla="*/ 705828 h 1630988"/>
                <a:gd name="connsiteX43" fmla="*/ 798261 w 1030534"/>
                <a:gd name="connsiteY43" fmla="*/ 705701 h 1630988"/>
                <a:gd name="connsiteX44" fmla="*/ 785400 w 1030534"/>
                <a:gd name="connsiteY44" fmla="*/ 699312 h 1630988"/>
                <a:gd name="connsiteX45" fmla="*/ 550832 w 1030534"/>
                <a:gd name="connsiteY45" fmla="*/ 636459 h 1630988"/>
                <a:gd name="connsiteX46" fmla="*/ 539485 w 1030534"/>
                <a:gd name="connsiteY46" fmla="*/ 609991 h 1630988"/>
                <a:gd name="connsiteX47" fmla="*/ 539546 w 1030534"/>
                <a:gd name="connsiteY47" fmla="*/ 609976 h 1630988"/>
                <a:gd name="connsiteX48" fmla="*/ 707389 w 1030534"/>
                <a:gd name="connsiteY48" fmla="*/ 317462 h 1630988"/>
                <a:gd name="connsiteX49" fmla="*/ 432576 w 1030534"/>
                <a:gd name="connsiteY49" fmla="*/ 0 h 16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030534" h="1630988">
                  <a:moveTo>
                    <a:pt x="432576" y="0"/>
                  </a:moveTo>
                  <a:cubicBezTo>
                    <a:pt x="280801" y="0"/>
                    <a:pt x="157763" y="142133"/>
                    <a:pt x="157763" y="317462"/>
                  </a:cubicBezTo>
                  <a:cubicBezTo>
                    <a:pt x="157763" y="448959"/>
                    <a:pt x="226972" y="561783"/>
                    <a:pt x="325607" y="609976"/>
                  </a:cubicBezTo>
                  <a:lnTo>
                    <a:pt x="409920" y="629640"/>
                  </a:lnTo>
                  <a:lnTo>
                    <a:pt x="412905" y="658147"/>
                  </a:lnTo>
                  <a:lnTo>
                    <a:pt x="408705" y="660233"/>
                  </a:lnTo>
                  <a:cubicBezTo>
                    <a:pt x="385601" y="678237"/>
                    <a:pt x="368363" y="702589"/>
                    <a:pt x="358917" y="729958"/>
                  </a:cubicBezTo>
                  <a:lnTo>
                    <a:pt x="358892" y="730088"/>
                  </a:lnTo>
                  <a:lnTo>
                    <a:pt x="252461" y="914433"/>
                  </a:lnTo>
                  <a:lnTo>
                    <a:pt x="80236" y="868285"/>
                  </a:lnTo>
                  <a:cubicBezTo>
                    <a:pt x="46240" y="859176"/>
                    <a:pt x="11296" y="879351"/>
                    <a:pt x="2187" y="913347"/>
                  </a:cubicBezTo>
                  <a:cubicBezTo>
                    <a:pt x="-6923" y="947343"/>
                    <a:pt x="13253" y="982287"/>
                    <a:pt x="47248" y="991396"/>
                  </a:cubicBezTo>
                  <a:lnTo>
                    <a:pt x="259960" y="1048392"/>
                  </a:lnTo>
                  <a:lnTo>
                    <a:pt x="281178" y="1045599"/>
                  </a:lnTo>
                  <a:lnTo>
                    <a:pt x="301290" y="1048247"/>
                  </a:lnTo>
                  <a:cubicBezTo>
                    <a:pt x="317103" y="1044010"/>
                    <a:pt x="331299" y="1033741"/>
                    <a:pt x="340130" y="1018444"/>
                  </a:cubicBezTo>
                  <a:lnTo>
                    <a:pt x="387605" y="936216"/>
                  </a:lnTo>
                  <a:lnTo>
                    <a:pt x="453189" y="1180979"/>
                  </a:lnTo>
                  <a:lnTo>
                    <a:pt x="468798" y="1212405"/>
                  </a:lnTo>
                  <a:lnTo>
                    <a:pt x="290712" y="1596150"/>
                  </a:lnTo>
                  <a:lnTo>
                    <a:pt x="351052" y="1630988"/>
                  </a:lnTo>
                  <a:lnTo>
                    <a:pt x="590608" y="1290200"/>
                  </a:lnTo>
                  <a:lnTo>
                    <a:pt x="632827" y="1287554"/>
                  </a:lnTo>
                  <a:lnTo>
                    <a:pt x="682478" y="1445629"/>
                  </a:lnTo>
                  <a:cubicBezTo>
                    <a:pt x="682567" y="1445645"/>
                    <a:pt x="682656" y="1445661"/>
                    <a:pt x="682745" y="1445677"/>
                  </a:cubicBezTo>
                  <a:lnTo>
                    <a:pt x="683103" y="1446814"/>
                  </a:lnTo>
                  <a:lnTo>
                    <a:pt x="685482" y="1446177"/>
                  </a:lnTo>
                  <a:lnTo>
                    <a:pt x="1011158" y="1505606"/>
                  </a:lnTo>
                  <a:lnTo>
                    <a:pt x="1030534" y="1433291"/>
                  </a:lnTo>
                  <a:lnTo>
                    <a:pt x="794891" y="1349110"/>
                  </a:lnTo>
                  <a:lnTo>
                    <a:pt x="744897" y="1123994"/>
                  </a:lnTo>
                  <a:lnTo>
                    <a:pt x="743592" y="1103167"/>
                  </a:lnTo>
                  <a:lnTo>
                    <a:pt x="662009" y="798692"/>
                  </a:lnTo>
                  <a:lnTo>
                    <a:pt x="721715" y="814690"/>
                  </a:lnTo>
                  <a:lnTo>
                    <a:pt x="780865" y="991901"/>
                  </a:lnTo>
                  <a:cubicBezTo>
                    <a:pt x="792008" y="1025286"/>
                    <a:pt x="828105" y="1043317"/>
                    <a:pt x="861490" y="1032174"/>
                  </a:cubicBezTo>
                  <a:cubicBezTo>
                    <a:pt x="894874" y="1021030"/>
                    <a:pt x="912905" y="984933"/>
                    <a:pt x="901762" y="951548"/>
                  </a:cubicBezTo>
                  <a:lnTo>
                    <a:pt x="832040" y="742662"/>
                  </a:lnTo>
                  <a:cubicBezTo>
                    <a:pt x="829254" y="734316"/>
                    <a:pt x="824909" y="726930"/>
                    <a:pt x="819436" y="720719"/>
                  </a:cubicBezTo>
                  <a:lnTo>
                    <a:pt x="811899" y="714924"/>
                  </a:lnTo>
                  <a:lnTo>
                    <a:pt x="808149" y="710612"/>
                  </a:lnTo>
                  <a:lnTo>
                    <a:pt x="802896" y="708003"/>
                  </a:lnTo>
                  <a:lnTo>
                    <a:pt x="800068" y="705828"/>
                  </a:lnTo>
                  <a:lnTo>
                    <a:pt x="798261" y="705701"/>
                  </a:lnTo>
                  <a:lnTo>
                    <a:pt x="785400" y="699312"/>
                  </a:lnTo>
                  <a:lnTo>
                    <a:pt x="550832" y="636459"/>
                  </a:lnTo>
                  <a:lnTo>
                    <a:pt x="539485" y="609991"/>
                  </a:lnTo>
                  <a:lnTo>
                    <a:pt x="539546" y="609976"/>
                  </a:lnTo>
                  <a:cubicBezTo>
                    <a:pt x="638180" y="561783"/>
                    <a:pt x="707389" y="448959"/>
                    <a:pt x="707389" y="317462"/>
                  </a:cubicBezTo>
                  <a:cubicBezTo>
                    <a:pt x="707389" y="142133"/>
                    <a:pt x="584351" y="0"/>
                    <a:pt x="432576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9466770-2542-472A-8B27-32588DBF6E6D}"/>
              </a:ext>
            </a:extLst>
          </p:cNvPr>
          <p:cNvGrpSpPr/>
          <p:nvPr/>
        </p:nvGrpSpPr>
        <p:grpSpPr>
          <a:xfrm>
            <a:off x="1013173" y="4109568"/>
            <a:ext cx="2062397" cy="2050902"/>
            <a:chOff x="1172580" y="3142841"/>
            <a:chExt cx="1807906" cy="179782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175F3F95-1F04-4C94-A7E6-DCD7E992C251}"/>
                </a:ext>
              </a:extLst>
            </p:cNvPr>
            <p:cNvSpPr/>
            <p:nvPr/>
          </p:nvSpPr>
          <p:spPr>
            <a:xfrm>
              <a:off x="1172580" y="3142841"/>
              <a:ext cx="1102990" cy="179782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" name="矢印: 上 27">
              <a:extLst>
                <a:ext uri="{FF2B5EF4-FFF2-40B4-BE49-F238E27FC236}">
                  <a16:creationId xmlns:a16="http://schemas.microsoft.com/office/drawing/2014/main" id="{C861B092-ACA4-4390-8FB0-CB2E9CB38076}"/>
                </a:ext>
              </a:extLst>
            </p:cNvPr>
            <p:cNvSpPr/>
            <p:nvPr/>
          </p:nvSpPr>
          <p:spPr bwMode="auto">
            <a:xfrm rot="5400000">
              <a:off x="1604963" y="3719964"/>
              <a:ext cx="342903" cy="643586"/>
            </a:xfrm>
            <a:prstGeom prst="upArrow">
              <a:avLst>
                <a:gd name="adj1" fmla="val 58244"/>
                <a:gd name="adj2" fmla="val 9914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8D796BE-30CA-4E0D-ABFD-52B3D201BE6A}"/>
                </a:ext>
              </a:extLst>
            </p:cNvPr>
            <p:cNvGrpSpPr/>
            <p:nvPr/>
          </p:nvGrpSpPr>
          <p:grpSpPr>
            <a:xfrm>
              <a:off x="2114457" y="3187723"/>
              <a:ext cx="866029" cy="1740028"/>
              <a:chOff x="1947991" y="3187723"/>
              <a:chExt cx="866029" cy="1740028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F3D066D-38EB-4A38-B3B2-155B982728F7}"/>
                  </a:ext>
                </a:extLst>
              </p:cNvPr>
              <p:cNvSpPr/>
              <p:nvPr/>
            </p:nvSpPr>
            <p:spPr bwMode="auto">
              <a:xfrm flipH="1">
                <a:off x="1947991" y="3187723"/>
                <a:ext cx="866029" cy="1740028"/>
              </a:xfrm>
              <a:custGeom>
                <a:avLst/>
                <a:gdLst>
                  <a:gd name="connsiteX0" fmla="*/ 438945 w 866029"/>
                  <a:gd name="connsiteY0" fmla="*/ 0 h 1740028"/>
                  <a:gd name="connsiteX1" fmla="*/ 726716 w 866029"/>
                  <a:gd name="connsiteY1" fmla="*/ 331798 h 1740028"/>
                  <a:gd name="connsiteX2" fmla="*/ 550959 w 866029"/>
                  <a:gd name="connsiteY2" fmla="*/ 637522 h 1740028"/>
                  <a:gd name="connsiteX3" fmla="*/ 486126 w 866029"/>
                  <a:gd name="connsiteY3" fmla="*/ 652614 h 1740028"/>
                  <a:gd name="connsiteX4" fmla="*/ 495547 w 866029"/>
                  <a:gd name="connsiteY4" fmla="*/ 690298 h 1740028"/>
                  <a:gd name="connsiteX5" fmla="*/ 503529 w 866029"/>
                  <a:gd name="connsiteY5" fmla="*/ 691909 h 1740028"/>
                  <a:gd name="connsiteX6" fmla="*/ 544094 w 866029"/>
                  <a:gd name="connsiteY6" fmla="*/ 716521 h 1740028"/>
                  <a:gd name="connsiteX7" fmla="*/ 550904 w 866029"/>
                  <a:gd name="connsiteY7" fmla="*/ 724015 h 1740028"/>
                  <a:gd name="connsiteX8" fmla="*/ 563767 w 866029"/>
                  <a:gd name="connsiteY8" fmla="*/ 729343 h 1740028"/>
                  <a:gd name="connsiteX9" fmla="*/ 730257 w 866029"/>
                  <a:gd name="connsiteY9" fmla="*/ 895831 h 1740028"/>
                  <a:gd name="connsiteX10" fmla="*/ 731497 w 866029"/>
                  <a:gd name="connsiteY10" fmla="*/ 898829 h 1740028"/>
                  <a:gd name="connsiteX11" fmla="*/ 736451 w 866029"/>
                  <a:gd name="connsiteY11" fmla="*/ 904444 h 1740028"/>
                  <a:gd name="connsiteX12" fmla="*/ 858876 w 866029"/>
                  <a:gd name="connsiteY12" fmla="*/ 1116491 h 1740028"/>
                  <a:gd name="connsiteX13" fmla="*/ 839356 w 866029"/>
                  <a:gd name="connsiteY13" fmla="*/ 1189339 h 1740028"/>
                  <a:gd name="connsiteX14" fmla="*/ 839357 w 866029"/>
                  <a:gd name="connsiteY14" fmla="*/ 1189340 h 1740028"/>
                  <a:gd name="connsiteX15" fmla="*/ 766509 w 866029"/>
                  <a:gd name="connsiteY15" fmla="*/ 1169820 h 1740028"/>
                  <a:gd name="connsiteX16" fmla="*/ 647800 w 866029"/>
                  <a:gd name="connsiteY16" fmla="*/ 964210 h 1740028"/>
                  <a:gd name="connsiteX17" fmla="*/ 603896 w 866029"/>
                  <a:gd name="connsiteY17" fmla="*/ 920306 h 1740028"/>
                  <a:gd name="connsiteX18" fmla="*/ 603896 w 866029"/>
                  <a:gd name="connsiteY18" fmla="*/ 1191314 h 1740028"/>
                  <a:gd name="connsiteX19" fmla="*/ 590982 w 866029"/>
                  <a:gd name="connsiteY19" fmla="*/ 1255280 h 1740028"/>
                  <a:gd name="connsiteX20" fmla="*/ 588398 w 866029"/>
                  <a:gd name="connsiteY20" fmla="*/ 1259113 h 1740028"/>
                  <a:gd name="connsiteX21" fmla="*/ 704766 w 866029"/>
                  <a:gd name="connsiteY21" fmla="*/ 1515231 h 1740028"/>
                  <a:gd name="connsiteX22" fmla="*/ 842184 w 866029"/>
                  <a:gd name="connsiteY22" fmla="*/ 1678737 h 1740028"/>
                  <a:gd name="connsiteX23" fmla="*/ 780892 w 866029"/>
                  <a:gd name="connsiteY23" fmla="*/ 1740028 h 1740028"/>
                  <a:gd name="connsiteX24" fmla="*/ 596399 w 866029"/>
                  <a:gd name="connsiteY24" fmla="*/ 1584973 h 1740028"/>
                  <a:gd name="connsiteX25" fmla="*/ 596189 w 866029"/>
                  <a:gd name="connsiteY25" fmla="*/ 1585094 h 1740028"/>
                  <a:gd name="connsiteX26" fmla="*/ 595654 w 866029"/>
                  <a:gd name="connsiteY26" fmla="*/ 1584347 h 1740028"/>
                  <a:gd name="connsiteX27" fmla="*/ 594266 w 866029"/>
                  <a:gd name="connsiteY27" fmla="*/ 1583180 h 1740028"/>
                  <a:gd name="connsiteX28" fmla="*/ 594589 w 866029"/>
                  <a:gd name="connsiteY28" fmla="*/ 1582857 h 1740028"/>
                  <a:gd name="connsiteX29" fmla="*/ 445163 w 866029"/>
                  <a:gd name="connsiteY29" fmla="*/ 1373871 h 1740028"/>
                  <a:gd name="connsiteX30" fmla="*/ 215587 w 866029"/>
                  <a:gd name="connsiteY30" fmla="*/ 1562681 h 1740028"/>
                  <a:gd name="connsiteX31" fmla="*/ 93217 w 866029"/>
                  <a:gd name="connsiteY31" fmla="*/ 1737735 h 1740028"/>
                  <a:gd name="connsiteX32" fmla="*/ 18152 w 866029"/>
                  <a:gd name="connsiteY32" fmla="*/ 1694396 h 1740028"/>
                  <a:gd name="connsiteX33" fmla="*/ 120173 w 866029"/>
                  <a:gd name="connsiteY33" fmla="*/ 1476059 h 1740028"/>
                  <a:gd name="connsiteX34" fmla="*/ 120000 w 866029"/>
                  <a:gd name="connsiteY34" fmla="*/ 1475886 h 1740028"/>
                  <a:gd name="connsiteX35" fmla="*/ 120586 w 866029"/>
                  <a:gd name="connsiteY35" fmla="*/ 1475175 h 1740028"/>
                  <a:gd name="connsiteX36" fmla="*/ 121352 w 866029"/>
                  <a:gd name="connsiteY36" fmla="*/ 1473534 h 1740028"/>
                  <a:gd name="connsiteX37" fmla="*/ 121747 w 866029"/>
                  <a:gd name="connsiteY37" fmla="*/ 1473762 h 1740028"/>
                  <a:gd name="connsiteX38" fmla="*/ 294140 w 866029"/>
                  <a:gd name="connsiteY38" fmla="*/ 1264149 h 1740028"/>
                  <a:gd name="connsiteX39" fmla="*/ 282618 w 866029"/>
                  <a:gd name="connsiteY39" fmla="*/ 1240182 h 1740028"/>
                  <a:gd name="connsiteX40" fmla="*/ 275230 w 866029"/>
                  <a:gd name="connsiteY40" fmla="*/ 1191314 h 1740028"/>
                  <a:gd name="connsiteX41" fmla="*/ 275230 w 866029"/>
                  <a:gd name="connsiteY41" fmla="*/ 1010109 h 1740028"/>
                  <a:gd name="connsiteX42" fmla="*/ 270890 w 866029"/>
                  <a:gd name="connsiteY42" fmla="*/ 1017627 h 1740028"/>
                  <a:gd name="connsiteX43" fmla="*/ 268316 w 866029"/>
                  <a:gd name="connsiteY43" fmla="*/ 1019601 h 1740028"/>
                  <a:gd name="connsiteX44" fmla="*/ 264174 w 866029"/>
                  <a:gd name="connsiteY44" fmla="*/ 1025839 h 1740028"/>
                  <a:gd name="connsiteX45" fmla="*/ 91038 w 866029"/>
                  <a:gd name="connsiteY45" fmla="*/ 1198974 h 1740028"/>
                  <a:gd name="connsiteX46" fmla="*/ 15620 w 866029"/>
                  <a:gd name="connsiteY46" fmla="*/ 1198974 h 1740028"/>
                  <a:gd name="connsiteX47" fmla="*/ 15620 w 866029"/>
                  <a:gd name="connsiteY47" fmla="*/ 1198976 h 1740028"/>
                  <a:gd name="connsiteX48" fmla="*/ 15620 w 866029"/>
                  <a:gd name="connsiteY48" fmla="*/ 1123557 h 1740028"/>
                  <a:gd name="connsiteX49" fmla="*/ 183500 w 866029"/>
                  <a:gd name="connsiteY49" fmla="*/ 955677 h 1740028"/>
                  <a:gd name="connsiteX50" fmla="*/ 296247 w 866029"/>
                  <a:gd name="connsiteY50" fmla="*/ 760391 h 1740028"/>
                  <a:gd name="connsiteX51" fmla="*/ 300604 w 866029"/>
                  <a:gd name="connsiteY51" fmla="*/ 757048 h 1740028"/>
                  <a:gd name="connsiteX52" fmla="*/ 303296 w 866029"/>
                  <a:gd name="connsiteY52" fmla="*/ 751448 h 1740028"/>
                  <a:gd name="connsiteX53" fmla="*/ 375597 w 866029"/>
                  <a:gd name="connsiteY53" fmla="*/ 691909 h 1740028"/>
                  <a:gd name="connsiteX54" fmla="*/ 377267 w 866029"/>
                  <a:gd name="connsiteY54" fmla="*/ 691572 h 1740028"/>
                  <a:gd name="connsiteX55" fmla="*/ 387269 w 866029"/>
                  <a:gd name="connsiteY55" fmla="*/ 651567 h 1740028"/>
                  <a:gd name="connsiteX56" fmla="*/ 326932 w 866029"/>
                  <a:gd name="connsiteY56" fmla="*/ 637522 h 1740028"/>
                  <a:gd name="connsiteX57" fmla="*/ 151174 w 866029"/>
                  <a:gd name="connsiteY57" fmla="*/ 331798 h 1740028"/>
                  <a:gd name="connsiteX58" fmla="*/ 438945 w 866029"/>
                  <a:gd name="connsiteY58" fmla="*/ 0 h 174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866029" h="1740028">
                    <a:moveTo>
                      <a:pt x="438945" y="0"/>
                    </a:moveTo>
                    <a:cubicBezTo>
                      <a:pt x="597877" y="0"/>
                      <a:pt x="726716" y="148551"/>
                      <a:pt x="726716" y="331798"/>
                    </a:cubicBezTo>
                    <a:cubicBezTo>
                      <a:pt x="726716" y="469234"/>
                      <a:pt x="654244" y="587152"/>
                      <a:pt x="550959" y="637522"/>
                    </a:cubicBezTo>
                    <a:lnTo>
                      <a:pt x="486126" y="652614"/>
                    </a:lnTo>
                    <a:lnTo>
                      <a:pt x="495547" y="690298"/>
                    </a:lnTo>
                    <a:lnTo>
                      <a:pt x="503529" y="691909"/>
                    </a:lnTo>
                    <a:cubicBezTo>
                      <a:pt x="518275" y="698146"/>
                      <a:pt x="531920" y="706474"/>
                      <a:pt x="544094" y="716521"/>
                    </a:cubicBezTo>
                    <a:lnTo>
                      <a:pt x="550904" y="724015"/>
                    </a:lnTo>
                    <a:lnTo>
                      <a:pt x="563767" y="729343"/>
                    </a:lnTo>
                    <a:lnTo>
                      <a:pt x="730257" y="895831"/>
                    </a:lnTo>
                    <a:lnTo>
                      <a:pt x="731497" y="898829"/>
                    </a:lnTo>
                    <a:lnTo>
                      <a:pt x="736451" y="904444"/>
                    </a:lnTo>
                    <a:lnTo>
                      <a:pt x="858876" y="1116491"/>
                    </a:lnTo>
                    <a:cubicBezTo>
                      <a:pt x="873602" y="1141998"/>
                      <a:pt x="864863" y="1174613"/>
                      <a:pt x="839356" y="1189339"/>
                    </a:cubicBezTo>
                    <a:lnTo>
                      <a:pt x="839357" y="1189340"/>
                    </a:lnTo>
                    <a:cubicBezTo>
                      <a:pt x="813850" y="1204066"/>
                      <a:pt x="781235" y="1195327"/>
                      <a:pt x="766509" y="1169820"/>
                    </a:cubicBezTo>
                    <a:lnTo>
                      <a:pt x="647800" y="964210"/>
                    </a:lnTo>
                    <a:lnTo>
                      <a:pt x="603896" y="920306"/>
                    </a:lnTo>
                    <a:lnTo>
                      <a:pt x="603896" y="1191314"/>
                    </a:lnTo>
                    <a:cubicBezTo>
                      <a:pt x="603896" y="1214004"/>
                      <a:pt x="599298" y="1235620"/>
                      <a:pt x="590982" y="1255280"/>
                    </a:cubicBezTo>
                    <a:lnTo>
                      <a:pt x="588398" y="1259113"/>
                    </a:lnTo>
                    <a:lnTo>
                      <a:pt x="704766" y="1515231"/>
                    </a:lnTo>
                    <a:lnTo>
                      <a:pt x="842184" y="1678737"/>
                    </a:lnTo>
                    <a:lnTo>
                      <a:pt x="780892" y="1740028"/>
                    </a:lnTo>
                    <a:lnTo>
                      <a:pt x="596399" y="1584973"/>
                    </a:lnTo>
                    <a:lnTo>
                      <a:pt x="596189" y="1585094"/>
                    </a:lnTo>
                    <a:lnTo>
                      <a:pt x="595654" y="1584347"/>
                    </a:lnTo>
                    <a:lnTo>
                      <a:pt x="594266" y="1583180"/>
                    </a:lnTo>
                    <a:lnTo>
                      <a:pt x="594589" y="1582857"/>
                    </a:lnTo>
                    <a:lnTo>
                      <a:pt x="445163" y="1373871"/>
                    </a:lnTo>
                    <a:lnTo>
                      <a:pt x="215587" y="1562681"/>
                    </a:lnTo>
                    <a:lnTo>
                      <a:pt x="93217" y="1737735"/>
                    </a:lnTo>
                    <a:lnTo>
                      <a:pt x="18152" y="1694396"/>
                    </a:lnTo>
                    <a:lnTo>
                      <a:pt x="120173" y="1476059"/>
                    </a:lnTo>
                    <a:lnTo>
                      <a:pt x="120000" y="1475886"/>
                    </a:lnTo>
                    <a:lnTo>
                      <a:pt x="120586" y="1475175"/>
                    </a:lnTo>
                    <a:lnTo>
                      <a:pt x="121352" y="1473534"/>
                    </a:lnTo>
                    <a:lnTo>
                      <a:pt x="121747" y="1473762"/>
                    </a:lnTo>
                    <a:lnTo>
                      <a:pt x="294140" y="1264149"/>
                    </a:lnTo>
                    <a:lnTo>
                      <a:pt x="282618" y="1240182"/>
                    </a:lnTo>
                    <a:cubicBezTo>
                      <a:pt x="277817" y="1224745"/>
                      <a:pt x="275230" y="1208332"/>
                      <a:pt x="275230" y="1191314"/>
                    </a:cubicBezTo>
                    <a:lnTo>
                      <a:pt x="275230" y="1010109"/>
                    </a:lnTo>
                    <a:lnTo>
                      <a:pt x="270890" y="1017627"/>
                    </a:lnTo>
                    <a:lnTo>
                      <a:pt x="268316" y="1019601"/>
                    </a:lnTo>
                    <a:lnTo>
                      <a:pt x="264174" y="1025839"/>
                    </a:lnTo>
                    <a:lnTo>
                      <a:pt x="91038" y="1198974"/>
                    </a:lnTo>
                    <a:cubicBezTo>
                      <a:pt x="70212" y="1219801"/>
                      <a:pt x="36446" y="1219801"/>
                      <a:pt x="15620" y="1198974"/>
                    </a:cubicBezTo>
                    <a:lnTo>
                      <a:pt x="15620" y="1198976"/>
                    </a:lnTo>
                    <a:cubicBezTo>
                      <a:pt x="-5207" y="1178149"/>
                      <a:pt x="-5207" y="1144383"/>
                      <a:pt x="15620" y="1123557"/>
                    </a:cubicBezTo>
                    <a:lnTo>
                      <a:pt x="183500" y="955677"/>
                    </a:lnTo>
                    <a:lnTo>
                      <a:pt x="296247" y="760391"/>
                    </a:lnTo>
                    <a:lnTo>
                      <a:pt x="300604" y="757048"/>
                    </a:lnTo>
                    <a:lnTo>
                      <a:pt x="303296" y="751448"/>
                    </a:lnTo>
                    <a:cubicBezTo>
                      <a:pt x="321015" y="725220"/>
                      <a:pt x="346107" y="704383"/>
                      <a:pt x="375597" y="691909"/>
                    </a:cubicBezTo>
                    <a:lnTo>
                      <a:pt x="377267" y="691572"/>
                    </a:lnTo>
                    <a:lnTo>
                      <a:pt x="387269" y="651567"/>
                    </a:lnTo>
                    <a:lnTo>
                      <a:pt x="326932" y="637522"/>
                    </a:lnTo>
                    <a:cubicBezTo>
                      <a:pt x="223646" y="587152"/>
                      <a:pt x="151174" y="469234"/>
                      <a:pt x="151174" y="331798"/>
                    </a:cubicBezTo>
                    <a:cubicBezTo>
                      <a:pt x="151174" y="148551"/>
                      <a:pt x="280013" y="0"/>
                      <a:pt x="4389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03472E9-23CC-4E9A-8101-BCE89ACA1990}"/>
                  </a:ext>
                </a:extLst>
              </p:cNvPr>
              <p:cNvSpPr/>
              <p:nvPr/>
            </p:nvSpPr>
            <p:spPr bwMode="auto">
              <a:xfrm flipH="1">
                <a:off x="1947991" y="3187723"/>
                <a:ext cx="866029" cy="1740028"/>
              </a:xfrm>
              <a:custGeom>
                <a:avLst/>
                <a:gdLst>
                  <a:gd name="connsiteX0" fmla="*/ 438945 w 866029"/>
                  <a:gd name="connsiteY0" fmla="*/ 0 h 1740028"/>
                  <a:gd name="connsiteX1" fmla="*/ 726716 w 866029"/>
                  <a:gd name="connsiteY1" fmla="*/ 331798 h 1740028"/>
                  <a:gd name="connsiteX2" fmla="*/ 550959 w 866029"/>
                  <a:gd name="connsiteY2" fmla="*/ 637522 h 1740028"/>
                  <a:gd name="connsiteX3" fmla="*/ 486126 w 866029"/>
                  <a:gd name="connsiteY3" fmla="*/ 652614 h 1740028"/>
                  <a:gd name="connsiteX4" fmla="*/ 495547 w 866029"/>
                  <a:gd name="connsiteY4" fmla="*/ 690298 h 1740028"/>
                  <a:gd name="connsiteX5" fmla="*/ 503529 w 866029"/>
                  <a:gd name="connsiteY5" fmla="*/ 691909 h 1740028"/>
                  <a:gd name="connsiteX6" fmla="*/ 544094 w 866029"/>
                  <a:gd name="connsiteY6" fmla="*/ 716521 h 1740028"/>
                  <a:gd name="connsiteX7" fmla="*/ 550904 w 866029"/>
                  <a:gd name="connsiteY7" fmla="*/ 724015 h 1740028"/>
                  <a:gd name="connsiteX8" fmla="*/ 563767 w 866029"/>
                  <a:gd name="connsiteY8" fmla="*/ 729343 h 1740028"/>
                  <a:gd name="connsiteX9" fmla="*/ 730257 w 866029"/>
                  <a:gd name="connsiteY9" fmla="*/ 895831 h 1740028"/>
                  <a:gd name="connsiteX10" fmla="*/ 731497 w 866029"/>
                  <a:gd name="connsiteY10" fmla="*/ 898829 h 1740028"/>
                  <a:gd name="connsiteX11" fmla="*/ 736451 w 866029"/>
                  <a:gd name="connsiteY11" fmla="*/ 904444 h 1740028"/>
                  <a:gd name="connsiteX12" fmla="*/ 858876 w 866029"/>
                  <a:gd name="connsiteY12" fmla="*/ 1116491 h 1740028"/>
                  <a:gd name="connsiteX13" fmla="*/ 839356 w 866029"/>
                  <a:gd name="connsiteY13" fmla="*/ 1189339 h 1740028"/>
                  <a:gd name="connsiteX14" fmla="*/ 839357 w 866029"/>
                  <a:gd name="connsiteY14" fmla="*/ 1189340 h 1740028"/>
                  <a:gd name="connsiteX15" fmla="*/ 766509 w 866029"/>
                  <a:gd name="connsiteY15" fmla="*/ 1169820 h 1740028"/>
                  <a:gd name="connsiteX16" fmla="*/ 647800 w 866029"/>
                  <a:gd name="connsiteY16" fmla="*/ 964210 h 1740028"/>
                  <a:gd name="connsiteX17" fmla="*/ 603896 w 866029"/>
                  <a:gd name="connsiteY17" fmla="*/ 920306 h 1740028"/>
                  <a:gd name="connsiteX18" fmla="*/ 603896 w 866029"/>
                  <a:gd name="connsiteY18" fmla="*/ 1191314 h 1740028"/>
                  <a:gd name="connsiteX19" fmla="*/ 590982 w 866029"/>
                  <a:gd name="connsiteY19" fmla="*/ 1255280 h 1740028"/>
                  <a:gd name="connsiteX20" fmla="*/ 588398 w 866029"/>
                  <a:gd name="connsiteY20" fmla="*/ 1259113 h 1740028"/>
                  <a:gd name="connsiteX21" fmla="*/ 704766 w 866029"/>
                  <a:gd name="connsiteY21" fmla="*/ 1515231 h 1740028"/>
                  <a:gd name="connsiteX22" fmla="*/ 842184 w 866029"/>
                  <a:gd name="connsiteY22" fmla="*/ 1678737 h 1740028"/>
                  <a:gd name="connsiteX23" fmla="*/ 780892 w 866029"/>
                  <a:gd name="connsiteY23" fmla="*/ 1740028 h 1740028"/>
                  <a:gd name="connsiteX24" fmla="*/ 596399 w 866029"/>
                  <a:gd name="connsiteY24" fmla="*/ 1584973 h 1740028"/>
                  <a:gd name="connsiteX25" fmla="*/ 596189 w 866029"/>
                  <a:gd name="connsiteY25" fmla="*/ 1585094 h 1740028"/>
                  <a:gd name="connsiteX26" fmla="*/ 595654 w 866029"/>
                  <a:gd name="connsiteY26" fmla="*/ 1584347 h 1740028"/>
                  <a:gd name="connsiteX27" fmla="*/ 594266 w 866029"/>
                  <a:gd name="connsiteY27" fmla="*/ 1583180 h 1740028"/>
                  <a:gd name="connsiteX28" fmla="*/ 594589 w 866029"/>
                  <a:gd name="connsiteY28" fmla="*/ 1582857 h 1740028"/>
                  <a:gd name="connsiteX29" fmla="*/ 445163 w 866029"/>
                  <a:gd name="connsiteY29" fmla="*/ 1373871 h 1740028"/>
                  <a:gd name="connsiteX30" fmla="*/ 215587 w 866029"/>
                  <a:gd name="connsiteY30" fmla="*/ 1562681 h 1740028"/>
                  <a:gd name="connsiteX31" fmla="*/ 93217 w 866029"/>
                  <a:gd name="connsiteY31" fmla="*/ 1737735 h 1740028"/>
                  <a:gd name="connsiteX32" fmla="*/ 18152 w 866029"/>
                  <a:gd name="connsiteY32" fmla="*/ 1694396 h 1740028"/>
                  <a:gd name="connsiteX33" fmla="*/ 120173 w 866029"/>
                  <a:gd name="connsiteY33" fmla="*/ 1476059 h 1740028"/>
                  <a:gd name="connsiteX34" fmla="*/ 120000 w 866029"/>
                  <a:gd name="connsiteY34" fmla="*/ 1475886 h 1740028"/>
                  <a:gd name="connsiteX35" fmla="*/ 120586 w 866029"/>
                  <a:gd name="connsiteY35" fmla="*/ 1475175 h 1740028"/>
                  <a:gd name="connsiteX36" fmla="*/ 121352 w 866029"/>
                  <a:gd name="connsiteY36" fmla="*/ 1473534 h 1740028"/>
                  <a:gd name="connsiteX37" fmla="*/ 121747 w 866029"/>
                  <a:gd name="connsiteY37" fmla="*/ 1473762 h 1740028"/>
                  <a:gd name="connsiteX38" fmla="*/ 294140 w 866029"/>
                  <a:gd name="connsiteY38" fmla="*/ 1264149 h 1740028"/>
                  <a:gd name="connsiteX39" fmla="*/ 282618 w 866029"/>
                  <a:gd name="connsiteY39" fmla="*/ 1240182 h 1740028"/>
                  <a:gd name="connsiteX40" fmla="*/ 275230 w 866029"/>
                  <a:gd name="connsiteY40" fmla="*/ 1191314 h 1740028"/>
                  <a:gd name="connsiteX41" fmla="*/ 275230 w 866029"/>
                  <a:gd name="connsiteY41" fmla="*/ 1010109 h 1740028"/>
                  <a:gd name="connsiteX42" fmla="*/ 270890 w 866029"/>
                  <a:gd name="connsiteY42" fmla="*/ 1017627 h 1740028"/>
                  <a:gd name="connsiteX43" fmla="*/ 268316 w 866029"/>
                  <a:gd name="connsiteY43" fmla="*/ 1019601 h 1740028"/>
                  <a:gd name="connsiteX44" fmla="*/ 264174 w 866029"/>
                  <a:gd name="connsiteY44" fmla="*/ 1025839 h 1740028"/>
                  <a:gd name="connsiteX45" fmla="*/ 91038 w 866029"/>
                  <a:gd name="connsiteY45" fmla="*/ 1198974 h 1740028"/>
                  <a:gd name="connsiteX46" fmla="*/ 15620 w 866029"/>
                  <a:gd name="connsiteY46" fmla="*/ 1198974 h 1740028"/>
                  <a:gd name="connsiteX47" fmla="*/ 15620 w 866029"/>
                  <a:gd name="connsiteY47" fmla="*/ 1198976 h 1740028"/>
                  <a:gd name="connsiteX48" fmla="*/ 15620 w 866029"/>
                  <a:gd name="connsiteY48" fmla="*/ 1123557 h 1740028"/>
                  <a:gd name="connsiteX49" fmla="*/ 183500 w 866029"/>
                  <a:gd name="connsiteY49" fmla="*/ 955677 h 1740028"/>
                  <a:gd name="connsiteX50" fmla="*/ 296247 w 866029"/>
                  <a:gd name="connsiteY50" fmla="*/ 760391 h 1740028"/>
                  <a:gd name="connsiteX51" fmla="*/ 300604 w 866029"/>
                  <a:gd name="connsiteY51" fmla="*/ 757048 h 1740028"/>
                  <a:gd name="connsiteX52" fmla="*/ 303296 w 866029"/>
                  <a:gd name="connsiteY52" fmla="*/ 751448 h 1740028"/>
                  <a:gd name="connsiteX53" fmla="*/ 375597 w 866029"/>
                  <a:gd name="connsiteY53" fmla="*/ 691909 h 1740028"/>
                  <a:gd name="connsiteX54" fmla="*/ 377267 w 866029"/>
                  <a:gd name="connsiteY54" fmla="*/ 691572 h 1740028"/>
                  <a:gd name="connsiteX55" fmla="*/ 387269 w 866029"/>
                  <a:gd name="connsiteY55" fmla="*/ 651567 h 1740028"/>
                  <a:gd name="connsiteX56" fmla="*/ 326932 w 866029"/>
                  <a:gd name="connsiteY56" fmla="*/ 637522 h 1740028"/>
                  <a:gd name="connsiteX57" fmla="*/ 151174 w 866029"/>
                  <a:gd name="connsiteY57" fmla="*/ 331798 h 1740028"/>
                  <a:gd name="connsiteX58" fmla="*/ 438945 w 866029"/>
                  <a:gd name="connsiteY58" fmla="*/ 0 h 174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866029" h="1740028">
                    <a:moveTo>
                      <a:pt x="438945" y="0"/>
                    </a:moveTo>
                    <a:cubicBezTo>
                      <a:pt x="597877" y="0"/>
                      <a:pt x="726716" y="148551"/>
                      <a:pt x="726716" y="331798"/>
                    </a:cubicBezTo>
                    <a:cubicBezTo>
                      <a:pt x="726716" y="469234"/>
                      <a:pt x="654244" y="587152"/>
                      <a:pt x="550959" y="637522"/>
                    </a:cubicBezTo>
                    <a:lnTo>
                      <a:pt x="486126" y="652614"/>
                    </a:lnTo>
                    <a:lnTo>
                      <a:pt x="495547" y="690298"/>
                    </a:lnTo>
                    <a:lnTo>
                      <a:pt x="503529" y="691909"/>
                    </a:lnTo>
                    <a:cubicBezTo>
                      <a:pt x="518275" y="698146"/>
                      <a:pt x="531920" y="706474"/>
                      <a:pt x="544094" y="716521"/>
                    </a:cubicBezTo>
                    <a:lnTo>
                      <a:pt x="550904" y="724015"/>
                    </a:lnTo>
                    <a:lnTo>
                      <a:pt x="563767" y="729343"/>
                    </a:lnTo>
                    <a:lnTo>
                      <a:pt x="730257" y="895831"/>
                    </a:lnTo>
                    <a:lnTo>
                      <a:pt x="731497" y="898829"/>
                    </a:lnTo>
                    <a:lnTo>
                      <a:pt x="736451" y="904444"/>
                    </a:lnTo>
                    <a:lnTo>
                      <a:pt x="858876" y="1116491"/>
                    </a:lnTo>
                    <a:cubicBezTo>
                      <a:pt x="873602" y="1141998"/>
                      <a:pt x="864863" y="1174613"/>
                      <a:pt x="839356" y="1189339"/>
                    </a:cubicBezTo>
                    <a:lnTo>
                      <a:pt x="839357" y="1189340"/>
                    </a:lnTo>
                    <a:cubicBezTo>
                      <a:pt x="813850" y="1204066"/>
                      <a:pt x="781235" y="1195327"/>
                      <a:pt x="766509" y="1169820"/>
                    </a:cubicBezTo>
                    <a:lnTo>
                      <a:pt x="647800" y="964210"/>
                    </a:lnTo>
                    <a:lnTo>
                      <a:pt x="603896" y="920306"/>
                    </a:lnTo>
                    <a:lnTo>
                      <a:pt x="603896" y="1191314"/>
                    </a:lnTo>
                    <a:cubicBezTo>
                      <a:pt x="603896" y="1214004"/>
                      <a:pt x="599298" y="1235620"/>
                      <a:pt x="590982" y="1255280"/>
                    </a:cubicBezTo>
                    <a:lnTo>
                      <a:pt x="588398" y="1259113"/>
                    </a:lnTo>
                    <a:lnTo>
                      <a:pt x="704766" y="1515231"/>
                    </a:lnTo>
                    <a:lnTo>
                      <a:pt x="842184" y="1678737"/>
                    </a:lnTo>
                    <a:lnTo>
                      <a:pt x="780892" y="1740028"/>
                    </a:lnTo>
                    <a:lnTo>
                      <a:pt x="596399" y="1584973"/>
                    </a:lnTo>
                    <a:lnTo>
                      <a:pt x="596189" y="1585094"/>
                    </a:lnTo>
                    <a:lnTo>
                      <a:pt x="595654" y="1584347"/>
                    </a:lnTo>
                    <a:lnTo>
                      <a:pt x="594266" y="1583180"/>
                    </a:lnTo>
                    <a:lnTo>
                      <a:pt x="594589" y="1582857"/>
                    </a:lnTo>
                    <a:lnTo>
                      <a:pt x="445163" y="1373871"/>
                    </a:lnTo>
                    <a:lnTo>
                      <a:pt x="215587" y="1562681"/>
                    </a:lnTo>
                    <a:lnTo>
                      <a:pt x="93217" y="1737735"/>
                    </a:lnTo>
                    <a:lnTo>
                      <a:pt x="18152" y="1694396"/>
                    </a:lnTo>
                    <a:lnTo>
                      <a:pt x="120173" y="1476059"/>
                    </a:lnTo>
                    <a:lnTo>
                      <a:pt x="120000" y="1475886"/>
                    </a:lnTo>
                    <a:lnTo>
                      <a:pt x="120586" y="1475175"/>
                    </a:lnTo>
                    <a:lnTo>
                      <a:pt x="121352" y="1473534"/>
                    </a:lnTo>
                    <a:lnTo>
                      <a:pt x="121747" y="1473762"/>
                    </a:lnTo>
                    <a:lnTo>
                      <a:pt x="294140" y="1264149"/>
                    </a:lnTo>
                    <a:lnTo>
                      <a:pt x="282618" y="1240182"/>
                    </a:lnTo>
                    <a:cubicBezTo>
                      <a:pt x="277817" y="1224745"/>
                      <a:pt x="275230" y="1208332"/>
                      <a:pt x="275230" y="1191314"/>
                    </a:cubicBezTo>
                    <a:lnTo>
                      <a:pt x="275230" y="1010109"/>
                    </a:lnTo>
                    <a:lnTo>
                      <a:pt x="270890" y="1017627"/>
                    </a:lnTo>
                    <a:lnTo>
                      <a:pt x="268316" y="1019601"/>
                    </a:lnTo>
                    <a:lnTo>
                      <a:pt x="264174" y="1025839"/>
                    </a:lnTo>
                    <a:lnTo>
                      <a:pt x="91038" y="1198974"/>
                    </a:lnTo>
                    <a:cubicBezTo>
                      <a:pt x="70212" y="1219801"/>
                      <a:pt x="36446" y="1219801"/>
                      <a:pt x="15620" y="1198974"/>
                    </a:cubicBezTo>
                    <a:lnTo>
                      <a:pt x="15620" y="1198976"/>
                    </a:lnTo>
                    <a:cubicBezTo>
                      <a:pt x="-5207" y="1178149"/>
                      <a:pt x="-5207" y="1144383"/>
                      <a:pt x="15620" y="1123557"/>
                    </a:cubicBezTo>
                    <a:lnTo>
                      <a:pt x="183500" y="955677"/>
                    </a:lnTo>
                    <a:lnTo>
                      <a:pt x="296247" y="760391"/>
                    </a:lnTo>
                    <a:lnTo>
                      <a:pt x="300604" y="757048"/>
                    </a:lnTo>
                    <a:lnTo>
                      <a:pt x="303296" y="751448"/>
                    </a:lnTo>
                    <a:cubicBezTo>
                      <a:pt x="321015" y="725220"/>
                      <a:pt x="346107" y="704383"/>
                      <a:pt x="375597" y="691909"/>
                    </a:cubicBezTo>
                    <a:lnTo>
                      <a:pt x="377267" y="691572"/>
                    </a:lnTo>
                    <a:lnTo>
                      <a:pt x="387269" y="651567"/>
                    </a:lnTo>
                    <a:lnTo>
                      <a:pt x="326932" y="637522"/>
                    </a:lnTo>
                    <a:cubicBezTo>
                      <a:pt x="223646" y="587152"/>
                      <a:pt x="151174" y="469234"/>
                      <a:pt x="151174" y="331798"/>
                    </a:cubicBezTo>
                    <a:cubicBezTo>
                      <a:pt x="151174" y="148551"/>
                      <a:pt x="280013" y="0"/>
                      <a:pt x="43894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D5811F8C-2643-4102-B19B-F42D0E8FA1E9}"/>
              </a:ext>
            </a:extLst>
          </p:cNvPr>
          <p:cNvGrpSpPr/>
          <p:nvPr/>
        </p:nvGrpSpPr>
        <p:grpSpPr>
          <a:xfrm>
            <a:off x="3933164" y="4109568"/>
            <a:ext cx="1998638" cy="2050902"/>
            <a:chOff x="4938634" y="3142840"/>
            <a:chExt cx="1752014" cy="1797829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5BA2BD9-3D74-46FE-ACA5-62277BB9A706}"/>
                </a:ext>
              </a:extLst>
            </p:cNvPr>
            <p:cNvGrpSpPr/>
            <p:nvPr/>
          </p:nvGrpSpPr>
          <p:grpSpPr>
            <a:xfrm>
              <a:off x="4938634" y="3142840"/>
              <a:ext cx="1102990" cy="1797829"/>
              <a:chOff x="7801699" y="4190999"/>
              <a:chExt cx="1102990" cy="1797829"/>
            </a:xfrm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C5428B6D-3E17-4DDE-BD32-AC06873E50D2}"/>
                  </a:ext>
                </a:extLst>
              </p:cNvPr>
              <p:cNvSpPr/>
              <p:nvPr/>
            </p:nvSpPr>
            <p:spPr>
              <a:xfrm>
                <a:off x="7801699" y="4190999"/>
                <a:ext cx="1102990" cy="1797829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" name="矢印: 上 37">
                <a:extLst>
                  <a:ext uri="{FF2B5EF4-FFF2-40B4-BE49-F238E27FC236}">
                    <a16:creationId xmlns:a16="http://schemas.microsoft.com/office/drawing/2014/main" id="{DEFAA771-CCED-4F56-BA59-A1E82F27C816}"/>
                  </a:ext>
                </a:extLst>
              </p:cNvPr>
              <p:cNvSpPr/>
              <p:nvPr/>
            </p:nvSpPr>
            <p:spPr bwMode="auto">
              <a:xfrm rot="16200000" flipH="1">
                <a:off x="8211889" y="4768124"/>
                <a:ext cx="342903" cy="643586"/>
              </a:xfrm>
              <a:prstGeom prst="upArrow">
                <a:avLst>
                  <a:gd name="adj1" fmla="val 58244"/>
                  <a:gd name="adj2" fmla="val 99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F21A533B-1054-4558-AA3D-BE7171B387FF}"/>
                </a:ext>
              </a:extLst>
            </p:cNvPr>
            <p:cNvGrpSpPr/>
            <p:nvPr/>
          </p:nvGrpSpPr>
          <p:grpSpPr>
            <a:xfrm flipH="1">
              <a:off x="5824619" y="3187723"/>
              <a:ext cx="866029" cy="1740028"/>
              <a:chOff x="1947991" y="3187723"/>
              <a:chExt cx="866029" cy="1740028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227694C-5449-477F-A09F-AD0C0A9AAAE4}"/>
                  </a:ext>
                </a:extLst>
              </p:cNvPr>
              <p:cNvSpPr/>
              <p:nvPr/>
            </p:nvSpPr>
            <p:spPr bwMode="auto">
              <a:xfrm flipH="1">
                <a:off x="1947991" y="3187723"/>
                <a:ext cx="866029" cy="1740028"/>
              </a:xfrm>
              <a:custGeom>
                <a:avLst/>
                <a:gdLst>
                  <a:gd name="connsiteX0" fmla="*/ 438945 w 866029"/>
                  <a:gd name="connsiteY0" fmla="*/ 0 h 1740028"/>
                  <a:gd name="connsiteX1" fmla="*/ 726716 w 866029"/>
                  <a:gd name="connsiteY1" fmla="*/ 331798 h 1740028"/>
                  <a:gd name="connsiteX2" fmla="*/ 550959 w 866029"/>
                  <a:gd name="connsiteY2" fmla="*/ 637522 h 1740028"/>
                  <a:gd name="connsiteX3" fmla="*/ 486126 w 866029"/>
                  <a:gd name="connsiteY3" fmla="*/ 652614 h 1740028"/>
                  <a:gd name="connsiteX4" fmla="*/ 495547 w 866029"/>
                  <a:gd name="connsiteY4" fmla="*/ 690298 h 1740028"/>
                  <a:gd name="connsiteX5" fmla="*/ 503529 w 866029"/>
                  <a:gd name="connsiteY5" fmla="*/ 691909 h 1740028"/>
                  <a:gd name="connsiteX6" fmla="*/ 544094 w 866029"/>
                  <a:gd name="connsiteY6" fmla="*/ 716521 h 1740028"/>
                  <a:gd name="connsiteX7" fmla="*/ 550904 w 866029"/>
                  <a:gd name="connsiteY7" fmla="*/ 724015 h 1740028"/>
                  <a:gd name="connsiteX8" fmla="*/ 563767 w 866029"/>
                  <a:gd name="connsiteY8" fmla="*/ 729343 h 1740028"/>
                  <a:gd name="connsiteX9" fmla="*/ 730257 w 866029"/>
                  <a:gd name="connsiteY9" fmla="*/ 895831 h 1740028"/>
                  <a:gd name="connsiteX10" fmla="*/ 731497 w 866029"/>
                  <a:gd name="connsiteY10" fmla="*/ 898829 h 1740028"/>
                  <a:gd name="connsiteX11" fmla="*/ 736451 w 866029"/>
                  <a:gd name="connsiteY11" fmla="*/ 904444 h 1740028"/>
                  <a:gd name="connsiteX12" fmla="*/ 858876 w 866029"/>
                  <a:gd name="connsiteY12" fmla="*/ 1116491 h 1740028"/>
                  <a:gd name="connsiteX13" fmla="*/ 839356 w 866029"/>
                  <a:gd name="connsiteY13" fmla="*/ 1189339 h 1740028"/>
                  <a:gd name="connsiteX14" fmla="*/ 839357 w 866029"/>
                  <a:gd name="connsiteY14" fmla="*/ 1189340 h 1740028"/>
                  <a:gd name="connsiteX15" fmla="*/ 766509 w 866029"/>
                  <a:gd name="connsiteY15" fmla="*/ 1169820 h 1740028"/>
                  <a:gd name="connsiteX16" fmla="*/ 647800 w 866029"/>
                  <a:gd name="connsiteY16" fmla="*/ 964210 h 1740028"/>
                  <a:gd name="connsiteX17" fmla="*/ 603896 w 866029"/>
                  <a:gd name="connsiteY17" fmla="*/ 920306 h 1740028"/>
                  <a:gd name="connsiteX18" fmla="*/ 603896 w 866029"/>
                  <a:gd name="connsiteY18" fmla="*/ 1191314 h 1740028"/>
                  <a:gd name="connsiteX19" fmla="*/ 590982 w 866029"/>
                  <a:gd name="connsiteY19" fmla="*/ 1255280 h 1740028"/>
                  <a:gd name="connsiteX20" fmla="*/ 588398 w 866029"/>
                  <a:gd name="connsiteY20" fmla="*/ 1259113 h 1740028"/>
                  <a:gd name="connsiteX21" fmla="*/ 704766 w 866029"/>
                  <a:gd name="connsiteY21" fmla="*/ 1515231 h 1740028"/>
                  <a:gd name="connsiteX22" fmla="*/ 842184 w 866029"/>
                  <a:gd name="connsiteY22" fmla="*/ 1678737 h 1740028"/>
                  <a:gd name="connsiteX23" fmla="*/ 780892 w 866029"/>
                  <a:gd name="connsiteY23" fmla="*/ 1740028 h 1740028"/>
                  <a:gd name="connsiteX24" fmla="*/ 596399 w 866029"/>
                  <a:gd name="connsiteY24" fmla="*/ 1584973 h 1740028"/>
                  <a:gd name="connsiteX25" fmla="*/ 596189 w 866029"/>
                  <a:gd name="connsiteY25" fmla="*/ 1585094 h 1740028"/>
                  <a:gd name="connsiteX26" fmla="*/ 595654 w 866029"/>
                  <a:gd name="connsiteY26" fmla="*/ 1584347 h 1740028"/>
                  <a:gd name="connsiteX27" fmla="*/ 594266 w 866029"/>
                  <a:gd name="connsiteY27" fmla="*/ 1583180 h 1740028"/>
                  <a:gd name="connsiteX28" fmla="*/ 594589 w 866029"/>
                  <a:gd name="connsiteY28" fmla="*/ 1582857 h 1740028"/>
                  <a:gd name="connsiteX29" fmla="*/ 445163 w 866029"/>
                  <a:gd name="connsiteY29" fmla="*/ 1373871 h 1740028"/>
                  <a:gd name="connsiteX30" fmla="*/ 215587 w 866029"/>
                  <a:gd name="connsiteY30" fmla="*/ 1562681 h 1740028"/>
                  <a:gd name="connsiteX31" fmla="*/ 93217 w 866029"/>
                  <a:gd name="connsiteY31" fmla="*/ 1737735 h 1740028"/>
                  <a:gd name="connsiteX32" fmla="*/ 18152 w 866029"/>
                  <a:gd name="connsiteY32" fmla="*/ 1694396 h 1740028"/>
                  <a:gd name="connsiteX33" fmla="*/ 120173 w 866029"/>
                  <a:gd name="connsiteY33" fmla="*/ 1476059 h 1740028"/>
                  <a:gd name="connsiteX34" fmla="*/ 120000 w 866029"/>
                  <a:gd name="connsiteY34" fmla="*/ 1475886 h 1740028"/>
                  <a:gd name="connsiteX35" fmla="*/ 120586 w 866029"/>
                  <a:gd name="connsiteY35" fmla="*/ 1475175 h 1740028"/>
                  <a:gd name="connsiteX36" fmla="*/ 121352 w 866029"/>
                  <a:gd name="connsiteY36" fmla="*/ 1473534 h 1740028"/>
                  <a:gd name="connsiteX37" fmla="*/ 121747 w 866029"/>
                  <a:gd name="connsiteY37" fmla="*/ 1473762 h 1740028"/>
                  <a:gd name="connsiteX38" fmla="*/ 294140 w 866029"/>
                  <a:gd name="connsiteY38" fmla="*/ 1264149 h 1740028"/>
                  <a:gd name="connsiteX39" fmla="*/ 282618 w 866029"/>
                  <a:gd name="connsiteY39" fmla="*/ 1240182 h 1740028"/>
                  <a:gd name="connsiteX40" fmla="*/ 275230 w 866029"/>
                  <a:gd name="connsiteY40" fmla="*/ 1191314 h 1740028"/>
                  <a:gd name="connsiteX41" fmla="*/ 275230 w 866029"/>
                  <a:gd name="connsiteY41" fmla="*/ 1010109 h 1740028"/>
                  <a:gd name="connsiteX42" fmla="*/ 270890 w 866029"/>
                  <a:gd name="connsiteY42" fmla="*/ 1017627 h 1740028"/>
                  <a:gd name="connsiteX43" fmla="*/ 268316 w 866029"/>
                  <a:gd name="connsiteY43" fmla="*/ 1019601 h 1740028"/>
                  <a:gd name="connsiteX44" fmla="*/ 264174 w 866029"/>
                  <a:gd name="connsiteY44" fmla="*/ 1025839 h 1740028"/>
                  <a:gd name="connsiteX45" fmla="*/ 91038 w 866029"/>
                  <a:gd name="connsiteY45" fmla="*/ 1198974 h 1740028"/>
                  <a:gd name="connsiteX46" fmla="*/ 15620 w 866029"/>
                  <a:gd name="connsiteY46" fmla="*/ 1198974 h 1740028"/>
                  <a:gd name="connsiteX47" fmla="*/ 15620 w 866029"/>
                  <a:gd name="connsiteY47" fmla="*/ 1198976 h 1740028"/>
                  <a:gd name="connsiteX48" fmla="*/ 15620 w 866029"/>
                  <a:gd name="connsiteY48" fmla="*/ 1123557 h 1740028"/>
                  <a:gd name="connsiteX49" fmla="*/ 183500 w 866029"/>
                  <a:gd name="connsiteY49" fmla="*/ 955677 h 1740028"/>
                  <a:gd name="connsiteX50" fmla="*/ 296247 w 866029"/>
                  <a:gd name="connsiteY50" fmla="*/ 760391 h 1740028"/>
                  <a:gd name="connsiteX51" fmla="*/ 300604 w 866029"/>
                  <a:gd name="connsiteY51" fmla="*/ 757048 h 1740028"/>
                  <a:gd name="connsiteX52" fmla="*/ 303296 w 866029"/>
                  <a:gd name="connsiteY52" fmla="*/ 751448 h 1740028"/>
                  <a:gd name="connsiteX53" fmla="*/ 375597 w 866029"/>
                  <a:gd name="connsiteY53" fmla="*/ 691909 h 1740028"/>
                  <a:gd name="connsiteX54" fmla="*/ 377267 w 866029"/>
                  <a:gd name="connsiteY54" fmla="*/ 691572 h 1740028"/>
                  <a:gd name="connsiteX55" fmla="*/ 387269 w 866029"/>
                  <a:gd name="connsiteY55" fmla="*/ 651567 h 1740028"/>
                  <a:gd name="connsiteX56" fmla="*/ 326932 w 866029"/>
                  <a:gd name="connsiteY56" fmla="*/ 637522 h 1740028"/>
                  <a:gd name="connsiteX57" fmla="*/ 151174 w 866029"/>
                  <a:gd name="connsiteY57" fmla="*/ 331798 h 1740028"/>
                  <a:gd name="connsiteX58" fmla="*/ 438945 w 866029"/>
                  <a:gd name="connsiteY58" fmla="*/ 0 h 174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866029" h="1740028">
                    <a:moveTo>
                      <a:pt x="438945" y="0"/>
                    </a:moveTo>
                    <a:cubicBezTo>
                      <a:pt x="597877" y="0"/>
                      <a:pt x="726716" y="148551"/>
                      <a:pt x="726716" y="331798"/>
                    </a:cubicBezTo>
                    <a:cubicBezTo>
                      <a:pt x="726716" y="469234"/>
                      <a:pt x="654244" y="587152"/>
                      <a:pt x="550959" y="637522"/>
                    </a:cubicBezTo>
                    <a:lnTo>
                      <a:pt x="486126" y="652614"/>
                    </a:lnTo>
                    <a:lnTo>
                      <a:pt x="495547" y="690298"/>
                    </a:lnTo>
                    <a:lnTo>
                      <a:pt x="503529" y="691909"/>
                    </a:lnTo>
                    <a:cubicBezTo>
                      <a:pt x="518275" y="698146"/>
                      <a:pt x="531920" y="706474"/>
                      <a:pt x="544094" y="716521"/>
                    </a:cubicBezTo>
                    <a:lnTo>
                      <a:pt x="550904" y="724015"/>
                    </a:lnTo>
                    <a:lnTo>
                      <a:pt x="563767" y="729343"/>
                    </a:lnTo>
                    <a:lnTo>
                      <a:pt x="730257" y="895831"/>
                    </a:lnTo>
                    <a:lnTo>
                      <a:pt x="731497" y="898829"/>
                    </a:lnTo>
                    <a:lnTo>
                      <a:pt x="736451" y="904444"/>
                    </a:lnTo>
                    <a:lnTo>
                      <a:pt x="858876" y="1116491"/>
                    </a:lnTo>
                    <a:cubicBezTo>
                      <a:pt x="873602" y="1141998"/>
                      <a:pt x="864863" y="1174613"/>
                      <a:pt x="839356" y="1189339"/>
                    </a:cubicBezTo>
                    <a:lnTo>
                      <a:pt x="839357" y="1189340"/>
                    </a:lnTo>
                    <a:cubicBezTo>
                      <a:pt x="813850" y="1204066"/>
                      <a:pt x="781235" y="1195327"/>
                      <a:pt x="766509" y="1169820"/>
                    </a:cubicBezTo>
                    <a:lnTo>
                      <a:pt x="647800" y="964210"/>
                    </a:lnTo>
                    <a:lnTo>
                      <a:pt x="603896" y="920306"/>
                    </a:lnTo>
                    <a:lnTo>
                      <a:pt x="603896" y="1191314"/>
                    </a:lnTo>
                    <a:cubicBezTo>
                      <a:pt x="603896" y="1214004"/>
                      <a:pt x="599298" y="1235620"/>
                      <a:pt x="590982" y="1255280"/>
                    </a:cubicBezTo>
                    <a:lnTo>
                      <a:pt x="588398" y="1259113"/>
                    </a:lnTo>
                    <a:lnTo>
                      <a:pt x="704766" y="1515231"/>
                    </a:lnTo>
                    <a:lnTo>
                      <a:pt x="842184" y="1678737"/>
                    </a:lnTo>
                    <a:lnTo>
                      <a:pt x="780892" y="1740028"/>
                    </a:lnTo>
                    <a:lnTo>
                      <a:pt x="596399" y="1584973"/>
                    </a:lnTo>
                    <a:lnTo>
                      <a:pt x="596189" y="1585094"/>
                    </a:lnTo>
                    <a:lnTo>
                      <a:pt x="595654" y="1584347"/>
                    </a:lnTo>
                    <a:lnTo>
                      <a:pt x="594266" y="1583180"/>
                    </a:lnTo>
                    <a:lnTo>
                      <a:pt x="594589" y="1582857"/>
                    </a:lnTo>
                    <a:lnTo>
                      <a:pt x="445163" y="1373871"/>
                    </a:lnTo>
                    <a:lnTo>
                      <a:pt x="215587" y="1562681"/>
                    </a:lnTo>
                    <a:lnTo>
                      <a:pt x="93217" y="1737735"/>
                    </a:lnTo>
                    <a:lnTo>
                      <a:pt x="18152" y="1694396"/>
                    </a:lnTo>
                    <a:lnTo>
                      <a:pt x="120173" y="1476059"/>
                    </a:lnTo>
                    <a:lnTo>
                      <a:pt x="120000" y="1475886"/>
                    </a:lnTo>
                    <a:lnTo>
                      <a:pt x="120586" y="1475175"/>
                    </a:lnTo>
                    <a:lnTo>
                      <a:pt x="121352" y="1473534"/>
                    </a:lnTo>
                    <a:lnTo>
                      <a:pt x="121747" y="1473762"/>
                    </a:lnTo>
                    <a:lnTo>
                      <a:pt x="294140" y="1264149"/>
                    </a:lnTo>
                    <a:lnTo>
                      <a:pt x="282618" y="1240182"/>
                    </a:lnTo>
                    <a:cubicBezTo>
                      <a:pt x="277817" y="1224745"/>
                      <a:pt x="275230" y="1208332"/>
                      <a:pt x="275230" y="1191314"/>
                    </a:cubicBezTo>
                    <a:lnTo>
                      <a:pt x="275230" y="1010109"/>
                    </a:lnTo>
                    <a:lnTo>
                      <a:pt x="270890" y="1017627"/>
                    </a:lnTo>
                    <a:lnTo>
                      <a:pt x="268316" y="1019601"/>
                    </a:lnTo>
                    <a:lnTo>
                      <a:pt x="264174" y="1025839"/>
                    </a:lnTo>
                    <a:lnTo>
                      <a:pt x="91038" y="1198974"/>
                    </a:lnTo>
                    <a:cubicBezTo>
                      <a:pt x="70212" y="1219801"/>
                      <a:pt x="36446" y="1219801"/>
                      <a:pt x="15620" y="1198974"/>
                    </a:cubicBezTo>
                    <a:lnTo>
                      <a:pt x="15620" y="1198976"/>
                    </a:lnTo>
                    <a:cubicBezTo>
                      <a:pt x="-5207" y="1178149"/>
                      <a:pt x="-5207" y="1144383"/>
                      <a:pt x="15620" y="1123557"/>
                    </a:cubicBezTo>
                    <a:lnTo>
                      <a:pt x="183500" y="955677"/>
                    </a:lnTo>
                    <a:lnTo>
                      <a:pt x="296247" y="760391"/>
                    </a:lnTo>
                    <a:lnTo>
                      <a:pt x="300604" y="757048"/>
                    </a:lnTo>
                    <a:lnTo>
                      <a:pt x="303296" y="751448"/>
                    </a:lnTo>
                    <a:cubicBezTo>
                      <a:pt x="321015" y="725220"/>
                      <a:pt x="346107" y="704383"/>
                      <a:pt x="375597" y="691909"/>
                    </a:cubicBezTo>
                    <a:lnTo>
                      <a:pt x="377267" y="691572"/>
                    </a:lnTo>
                    <a:lnTo>
                      <a:pt x="387269" y="651567"/>
                    </a:lnTo>
                    <a:lnTo>
                      <a:pt x="326932" y="637522"/>
                    </a:lnTo>
                    <a:cubicBezTo>
                      <a:pt x="223646" y="587152"/>
                      <a:pt x="151174" y="469234"/>
                      <a:pt x="151174" y="331798"/>
                    </a:cubicBezTo>
                    <a:cubicBezTo>
                      <a:pt x="151174" y="148551"/>
                      <a:pt x="280013" y="0"/>
                      <a:pt x="4389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5D8052D-023A-4045-8FBD-20532532E9DC}"/>
                  </a:ext>
                </a:extLst>
              </p:cNvPr>
              <p:cNvSpPr/>
              <p:nvPr/>
            </p:nvSpPr>
            <p:spPr bwMode="auto">
              <a:xfrm flipH="1">
                <a:off x="1947991" y="3187723"/>
                <a:ext cx="866029" cy="1740028"/>
              </a:xfrm>
              <a:custGeom>
                <a:avLst/>
                <a:gdLst>
                  <a:gd name="connsiteX0" fmla="*/ 438945 w 866029"/>
                  <a:gd name="connsiteY0" fmla="*/ 0 h 1740028"/>
                  <a:gd name="connsiteX1" fmla="*/ 726716 w 866029"/>
                  <a:gd name="connsiteY1" fmla="*/ 331798 h 1740028"/>
                  <a:gd name="connsiteX2" fmla="*/ 550959 w 866029"/>
                  <a:gd name="connsiteY2" fmla="*/ 637522 h 1740028"/>
                  <a:gd name="connsiteX3" fmla="*/ 486126 w 866029"/>
                  <a:gd name="connsiteY3" fmla="*/ 652614 h 1740028"/>
                  <a:gd name="connsiteX4" fmla="*/ 495547 w 866029"/>
                  <a:gd name="connsiteY4" fmla="*/ 690298 h 1740028"/>
                  <a:gd name="connsiteX5" fmla="*/ 503529 w 866029"/>
                  <a:gd name="connsiteY5" fmla="*/ 691909 h 1740028"/>
                  <a:gd name="connsiteX6" fmla="*/ 544094 w 866029"/>
                  <a:gd name="connsiteY6" fmla="*/ 716521 h 1740028"/>
                  <a:gd name="connsiteX7" fmla="*/ 550904 w 866029"/>
                  <a:gd name="connsiteY7" fmla="*/ 724015 h 1740028"/>
                  <a:gd name="connsiteX8" fmla="*/ 563767 w 866029"/>
                  <a:gd name="connsiteY8" fmla="*/ 729343 h 1740028"/>
                  <a:gd name="connsiteX9" fmla="*/ 730257 w 866029"/>
                  <a:gd name="connsiteY9" fmla="*/ 895831 h 1740028"/>
                  <a:gd name="connsiteX10" fmla="*/ 731497 w 866029"/>
                  <a:gd name="connsiteY10" fmla="*/ 898829 h 1740028"/>
                  <a:gd name="connsiteX11" fmla="*/ 736451 w 866029"/>
                  <a:gd name="connsiteY11" fmla="*/ 904444 h 1740028"/>
                  <a:gd name="connsiteX12" fmla="*/ 858876 w 866029"/>
                  <a:gd name="connsiteY12" fmla="*/ 1116491 h 1740028"/>
                  <a:gd name="connsiteX13" fmla="*/ 839356 w 866029"/>
                  <a:gd name="connsiteY13" fmla="*/ 1189339 h 1740028"/>
                  <a:gd name="connsiteX14" fmla="*/ 839357 w 866029"/>
                  <a:gd name="connsiteY14" fmla="*/ 1189340 h 1740028"/>
                  <a:gd name="connsiteX15" fmla="*/ 766509 w 866029"/>
                  <a:gd name="connsiteY15" fmla="*/ 1169820 h 1740028"/>
                  <a:gd name="connsiteX16" fmla="*/ 647800 w 866029"/>
                  <a:gd name="connsiteY16" fmla="*/ 964210 h 1740028"/>
                  <a:gd name="connsiteX17" fmla="*/ 603896 w 866029"/>
                  <a:gd name="connsiteY17" fmla="*/ 920306 h 1740028"/>
                  <a:gd name="connsiteX18" fmla="*/ 603896 w 866029"/>
                  <a:gd name="connsiteY18" fmla="*/ 1191314 h 1740028"/>
                  <a:gd name="connsiteX19" fmla="*/ 590982 w 866029"/>
                  <a:gd name="connsiteY19" fmla="*/ 1255280 h 1740028"/>
                  <a:gd name="connsiteX20" fmla="*/ 588398 w 866029"/>
                  <a:gd name="connsiteY20" fmla="*/ 1259113 h 1740028"/>
                  <a:gd name="connsiteX21" fmla="*/ 704766 w 866029"/>
                  <a:gd name="connsiteY21" fmla="*/ 1515231 h 1740028"/>
                  <a:gd name="connsiteX22" fmla="*/ 842184 w 866029"/>
                  <a:gd name="connsiteY22" fmla="*/ 1678737 h 1740028"/>
                  <a:gd name="connsiteX23" fmla="*/ 780892 w 866029"/>
                  <a:gd name="connsiteY23" fmla="*/ 1740028 h 1740028"/>
                  <a:gd name="connsiteX24" fmla="*/ 596399 w 866029"/>
                  <a:gd name="connsiteY24" fmla="*/ 1584973 h 1740028"/>
                  <a:gd name="connsiteX25" fmla="*/ 596189 w 866029"/>
                  <a:gd name="connsiteY25" fmla="*/ 1585094 h 1740028"/>
                  <a:gd name="connsiteX26" fmla="*/ 595654 w 866029"/>
                  <a:gd name="connsiteY26" fmla="*/ 1584347 h 1740028"/>
                  <a:gd name="connsiteX27" fmla="*/ 594266 w 866029"/>
                  <a:gd name="connsiteY27" fmla="*/ 1583180 h 1740028"/>
                  <a:gd name="connsiteX28" fmla="*/ 594589 w 866029"/>
                  <a:gd name="connsiteY28" fmla="*/ 1582857 h 1740028"/>
                  <a:gd name="connsiteX29" fmla="*/ 445163 w 866029"/>
                  <a:gd name="connsiteY29" fmla="*/ 1373871 h 1740028"/>
                  <a:gd name="connsiteX30" fmla="*/ 215587 w 866029"/>
                  <a:gd name="connsiteY30" fmla="*/ 1562681 h 1740028"/>
                  <a:gd name="connsiteX31" fmla="*/ 93217 w 866029"/>
                  <a:gd name="connsiteY31" fmla="*/ 1737735 h 1740028"/>
                  <a:gd name="connsiteX32" fmla="*/ 18152 w 866029"/>
                  <a:gd name="connsiteY32" fmla="*/ 1694396 h 1740028"/>
                  <a:gd name="connsiteX33" fmla="*/ 120173 w 866029"/>
                  <a:gd name="connsiteY33" fmla="*/ 1476059 h 1740028"/>
                  <a:gd name="connsiteX34" fmla="*/ 120000 w 866029"/>
                  <a:gd name="connsiteY34" fmla="*/ 1475886 h 1740028"/>
                  <a:gd name="connsiteX35" fmla="*/ 120586 w 866029"/>
                  <a:gd name="connsiteY35" fmla="*/ 1475175 h 1740028"/>
                  <a:gd name="connsiteX36" fmla="*/ 121352 w 866029"/>
                  <a:gd name="connsiteY36" fmla="*/ 1473534 h 1740028"/>
                  <a:gd name="connsiteX37" fmla="*/ 121747 w 866029"/>
                  <a:gd name="connsiteY37" fmla="*/ 1473762 h 1740028"/>
                  <a:gd name="connsiteX38" fmla="*/ 294140 w 866029"/>
                  <a:gd name="connsiteY38" fmla="*/ 1264149 h 1740028"/>
                  <a:gd name="connsiteX39" fmla="*/ 282618 w 866029"/>
                  <a:gd name="connsiteY39" fmla="*/ 1240182 h 1740028"/>
                  <a:gd name="connsiteX40" fmla="*/ 275230 w 866029"/>
                  <a:gd name="connsiteY40" fmla="*/ 1191314 h 1740028"/>
                  <a:gd name="connsiteX41" fmla="*/ 275230 w 866029"/>
                  <a:gd name="connsiteY41" fmla="*/ 1010109 h 1740028"/>
                  <a:gd name="connsiteX42" fmla="*/ 270890 w 866029"/>
                  <a:gd name="connsiteY42" fmla="*/ 1017627 h 1740028"/>
                  <a:gd name="connsiteX43" fmla="*/ 268316 w 866029"/>
                  <a:gd name="connsiteY43" fmla="*/ 1019601 h 1740028"/>
                  <a:gd name="connsiteX44" fmla="*/ 264174 w 866029"/>
                  <a:gd name="connsiteY44" fmla="*/ 1025839 h 1740028"/>
                  <a:gd name="connsiteX45" fmla="*/ 91038 w 866029"/>
                  <a:gd name="connsiteY45" fmla="*/ 1198974 h 1740028"/>
                  <a:gd name="connsiteX46" fmla="*/ 15620 w 866029"/>
                  <a:gd name="connsiteY46" fmla="*/ 1198974 h 1740028"/>
                  <a:gd name="connsiteX47" fmla="*/ 15620 w 866029"/>
                  <a:gd name="connsiteY47" fmla="*/ 1198976 h 1740028"/>
                  <a:gd name="connsiteX48" fmla="*/ 15620 w 866029"/>
                  <a:gd name="connsiteY48" fmla="*/ 1123557 h 1740028"/>
                  <a:gd name="connsiteX49" fmla="*/ 183500 w 866029"/>
                  <a:gd name="connsiteY49" fmla="*/ 955677 h 1740028"/>
                  <a:gd name="connsiteX50" fmla="*/ 296247 w 866029"/>
                  <a:gd name="connsiteY50" fmla="*/ 760391 h 1740028"/>
                  <a:gd name="connsiteX51" fmla="*/ 300604 w 866029"/>
                  <a:gd name="connsiteY51" fmla="*/ 757048 h 1740028"/>
                  <a:gd name="connsiteX52" fmla="*/ 303296 w 866029"/>
                  <a:gd name="connsiteY52" fmla="*/ 751448 h 1740028"/>
                  <a:gd name="connsiteX53" fmla="*/ 375597 w 866029"/>
                  <a:gd name="connsiteY53" fmla="*/ 691909 h 1740028"/>
                  <a:gd name="connsiteX54" fmla="*/ 377267 w 866029"/>
                  <a:gd name="connsiteY54" fmla="*/ 691572 h 1740028"/>
                  <a:gd name="connsiteX55" fmla="*/ 387269 w 866029"/>
                  <a:gd name="connsiteY55" fmla="*/ 651567 h 1740028"/>
                  <a:gd name="connsiteX56" fmla="*/ 326932 w 866029"/>
                  <a:gd name="connsiteY56" fmla="*/ 637522 h 1740028"/>
                  <a:gd name="connsiteX57" fmla="*/ 151174 w 866029"/>
                  <a:gd name="connsiteY57" fmla="*/ 331798 h 1740028"/>
                  <a:gd name="connsiteX58" fmla="*/ 438945 w 866029"/>
                  <a:gd name="connsiteY58" fmla="*/ 0 h 174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866029" h="1740028">
                    <a:moveTo>
                      <a:pt x="438945" y="0"/>
                    </a:moveTo>
                    <a:cubicBezTo>
                      <a:pt x="597877" y="0"/>
                      <a:pt x="726716" y="148551"/>
                      <a:pt x="726716" y="331798"/>
                    </a:cubicBezTo>
                    <a:cubicBezTo>
                      <a:pt x="726716" y="469234"/>
                      <a:pt x="654244" y="587152"/>
                      <a:pt x="550959" y="637522"/>
                    </a:cubicBezTo>
                    <a:lnTo>
                      <a:pt x="486126" y="652614"/>
                    </a:lnTo>
                    <a:lnTo>
                      <a:pt x="495547" y="690298"/>
                    </a:lnTo>
                    <a:lnTo>
                      <a:pt x="503529" y="691909"/>
                    </a:lnTo>
                    <a:cubicBezTo>
                      <a:pt x="518275" y="698146"/>
                      <a:pt x="531920" y="706474"/>
                      <a:pt x="544094" y="716521"/>
                    </a:cubicBezTo>
                    <a:lnTo>
                      <a:pt x="550904" y="724015"/>
                    </a:lnTo>
                    <a:lnTo>
                      <a:pt x="563767" y="729343"/>
                    </a:lnTo>
                    <a:lnTo>
                      <a:pt x="730257" y="895831"/>
                    </a:lnTo>
                    <a:lnTo>
                      <a:pt x="731497" y="898829"/>
                    </a:lnTo>
                    <a:lnTo>
                      <a:pt x="736451" y="904444"/>
                    </a:lnTo>
                    <a:lnTo>
                      <a:pt x="858876" y="1116491"/>
                    </a:lnTo>
                    <a:cubicBezTo>
                      <a:pt x="873602" y="1141998"/>
                      <a:pt x="864863" y="1174613"/>
                      <a:pt x="839356" y="1189339"/>
                    </a:cubicBezTo>
                    <a:lnTo>
                      <a:pt x="839357" y="1189340"/>
                    </a:lnTo>
                    <a:cubicBezTo>
                      <a:pt x="813850" y="1204066"/>
                      <a:pt x="781235" y="1195327"/>
                      <a:pt x="766509" y="1169820"/>
                    </a:cubicBezTo>
                    <a:lnTo>
                      <a:pt x="647800" y="964210"/>
                    </a:lnTo>
                    <a:lnTo>
                      <a:pt x="603896" y="920306"/>
                    </a:lnTo>
                    <a:lnTo>
                      <a:pt x="603896" y="1191314"/>
                    </a:lnTo>
                    <a:cubicBezTo>
                      <a:pt x="603896" y="1214004"/>
                      <a:pt x="599298" y="1235620"/>
                      <a:pt x="590982" y="1255280"/>
                    </a:cubicBezTo>
                    <a:lnTo>
                      <a:pt x="588398" y="1259113"/>
                    </a:lnTo>
                    <a:lnTo>
                      <a:pt x="704766" y="1515231"/>
                    </a:lnTo>
                    <a:lnTo>
                      <a:pt x="842184" y="1678737"/>
                    </a:lnTo>
                    <a:lnTo>
                      <a:pt x="780892" y="1740028"/>
                    </a:lnTo>
                    <a:lnTo>
                      <a:pt x="596399" y="1584973"/>
                    </a:lnTo>
                    <a:lnTo>
                      <a:pt x="596189" y="1585094"/>
                    </a:lnTo>
                    <a:lnTo>
                      <a:pt x="595654" y="1584347"/>
                    </a:lnTo>
                    <a:lnTo>
                      <a:pt x="594266" y="1583180"/>
                    </a:lnTo>
                    <a:lnTo>
                      <a:pt x="594589" y="1582857"/>
                    </a:lnTo>
                    <a:lnTo>
                      <a:pt x="445163" y="1373871"/>
                    </a:lnTo>
                    <a:lnTo>
                      <a:pt x="215587" y="1562681"/>
                    </a:lnTo>
                    <a:lnTo>
                      <a:pt x="93217" y="1737735"/>
                    </a:lnTo>
                    <a:lnTo>
                      <a:pt x="18152" y="1694396"/>
                    </a:lnTo>
                    <a:lnTo>
                      <a:pt x="120173" y="1476059"/>
                    </a:lnTo>
                    <a:lnTo>
                      <a:pt x="120000" y="1475886"/>
                    </a:lnTo>
                    <a:lnTo>
                      <a:pt x="120586" y="1475175"/>
                    </a:lnTo>
                    <a:lnTo>
                      <a:pt x="121352" y="1473534"/>
                    </a:lnTo>
                    <a:lnTo>
                      <a:pt x="121747" y="1473762"/>
                    </a:lnTo>
                    <a:lnTo>
                      <a:pt x="294140" y="1264149"/>
                    </a:lnTo>
                    <a:lnTo>
                      <a:pt x="282618" y="1240182"/>
                    </a:lnTo>
                    <a:cubicBezTo>
                      <a:pt x="277817" y="1224745"/>
                      <a:pt x="275230" y="1208332"/>
                      <a:pt x="275230" y="1191314"/>
                    </a:cubicBezTo>
                    <a:lnTo>
                      <a:pt x="275230" y="1010109"/>
                    </a:lnTo>
                    <a:lnTo>
                      <a:pt x="270890" y="1017627"/>
                    </a:lnTo>
                    <a:lnTo>
                      <a:pt x="268316" y="1019601"/>
                    </a:lnTo>
                    <a:lnTo>
                      <a:pt x="264174" y="1025839"/>
                    </a:lnTo>
                    <a:lnTo>
                      <a:pt x="91038" y="1198974"/>
                    </a:lnTo>
                    <a:cubicBezTo>
                      <a:pt x="70212" y="1219801"/>
                      <a:pt x="36446" y="1219801"/>
                      <a:pt x="15620" y="1198974"/>
                    </a:cubicBezTo>
                    <a:lnTo>
                      <a:pt x="15620" y="1198976"/>
                    </a:lnTo>
                    <a:cubicBezTo>
                      <a:pt x="-5207" y="1178149"/>
                      <a:pt x="-5207" y="1144383"/>
                      <a:pt x="15620" y="1123557"/>
                    </a:cubicBezTo>
                    <a:lnTo>
                      <a:pt x="183500" y="955677"/>
                    </a:lnTo>
                    <a:lnTo>
                      <a:pt x="296247" y="760391"/>
                    </a:lnTo>
                    <a:lnTo>
                      <a:pt x="300604" y="757048"/>
                    </a:lnTo>
                    <a:lnTo>
                      <a:pt x="303296" y="751448"/>
                    </a:lnTo>
                    <a:cubicBezTo>
                      <a:pt x="321015" y="725220"/>
                      <a:pt x="346107" y="704383"/>
                      <a:pt x="375597" y="691909"/>
                    </a:cubicBezTo>
                    <a:lnTo>
                      <a:pt x="377267" y="691572"/>
                    </a:lnTo>
                    <a:lnTo>
                      <a:pt x="387269" y="651567"/>
                    </a:lnTo>
                    <a:lnTo>
                      <a:pt x="326932" y="637522"/>
                    </a:lnTo>
                    <a:cubicBezTo>
                      <a:pt x="223646" y="587152"/>
                      <a:pt x="151174" y="469234"/>
                      <a:pt x="151174" y="331798"/>
                    </a:cubicBezTo>
                    <a:cubicBezTo>
                      <a:pt x="151174" y="148551"/>
                      <a:pt x="280013" y="0"/>
                      <a:pt x="43894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50ED90F5-3489-4E29-9CEC-70721765E253}"/>
              </a:ext>
            </a:extLst>
          </p:cNvPr>
          <p:cNvGrpSpPr/>
          <p:nvPr/>
        </p:nvGrpSpPr>
        <p:grpSpPr>
          <a:xfrm>
            <a:off x="7272970" y="1197246"/>
            <a:ext cx="1258253" cy="2137276"/>
            <a:chOff x="7272970" y="1197246"/>
            <a:chExt cx="1258253" cy="2137276"/>
          </a:xfrm>
        </p:grpSpPr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71E6C06A-E217-425D-968A-93BC8E766A59}"/>
                </a:ext>
              </a:extLst>
            </p:cNvPr>
            <p:cNvSpPr/>
            <p:nvPr/>
          </p:nvSpPr>
          <p:spPr>
            <a:xfrm>
              <a:off x="7272970" y="1197246"/>
              <a:ext cx="1258253" cy="2050902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50161AAC-D0E1-403F-9D5F-CB58DEC40BD1}"/>
                </a:ext>
              </a:extLst>
            </p:cNvPr>
            <p:cNvGrpSpPr/>
            <p:nvPr/>
          </p:nvGrpSpPr>
          <p:grpSpPr>
            <a:xfrm>
              <a:off x="7577230" y="1331158"/>
              <a:ext cx="708473" cy="2003364"/>
              <a:chOff x="9664603" y="4792980"/>
              <a:chExt cx="621050" cy="1756157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7BAACF8-4FBA-44A5-9934-1DA85F8A685D}"/>
                  </a:ext>
                </a:extLst>
              </p:cNvPr>
              <p:cNvSpPr/>
              <p:nvPr/>
            </p:nvSpPr>
            <p:spPr bwMode="auto">
              <a:xfrm>
                <a:off x="9664603" y="4792980"/>
                <a:ext cx="621050" cy="1756157"/>
              </a:xfrm>
              <a:custGeom>
                <a:avLst/>
                <a:gdLst>
                  <a:gd name="connsiteX0" fmla="*/ 323073 w 677166"/>
                  <a:gd name="connsiteY0" fmla="*/ 0 h 1914837"/>
                  <a:gd name="connsiteX1" fmla="*/ 610844 w 677166"/>
                  <a:gd name="connsiteY1" fmla="*/ 331798 h 1914837"/>
                  <a:gd name="connsiteX2" fmla="*/ 435087 w 677166"/>
                  <a:gd name="connsiteY2" fmla="*/ 637522 h 1914837"/>
                  <a:gd name="connsiteX3" fmla="*/ 385782 w 677166"/>
                  <a:gd name="connsiteY3" fmla="*/ 648999 h 1914837"/>
                  <a:gd name="connsiteX4" fmla="*/ 395122 w 677166"/>
                  <a:gd name="connsiteY4" fmla="*/ 686358 h 1914837"/>
                  <a:gd name="connsiteX5" fmla="*/ 439758 w 677166"/>
                  <a:gd name="connsiteY5" fmla="*/ 695370 h 1914837"/>
                  <a:gd name="connsiteX6" fmla="*/ 499534 w 677166"/>
                  <a:gd name="connsiteY6" fmla="*/ 744594 h 1914837"/>
                  <a:gd name="connsiteX7" fmla="*/ 500803 w 677166"/>
                  <a:gd name="connsiteY7" fmla="*/ 747234 h 1914837"/>
                  <a:gd name="connsiteX8" fmla="*/ 508642 w 677166"/>
                  <a:gd name="connsiteY8" fmla="*/ 753249 h 1914837"/>
                  <a:gd name="connsiteX9" fmla="*/ 670213 w 677166"/>
                  <a:gd name="connsiteY9" fmla="*/ 1033098 h 1914837"/>
                  <a:gd name="connsiteX10" fmla="*/ 676962 w 677166"/>
                  <a:gd name="connsiteY10" fmla="*/ 1053170 h 1914837"/>
                  <a:gd name="connsiteX11" fmla="*/ 676124 w 677166"/>
                  <a:gd name="connsiteY11" fmla="*/ 1065199 h 1914837"/>
                  <a:gd name="connsiteX12" fmla="*/ 677166 w 677166"/>
                  <a:gd name="connsiteY12" fmla="*/ 1077100 h 1914837"/>
                  <a:gd name="connsiteX13" fmla="*/ 649694 w 677166"/>
                  <a:gd name="connsiteY13" fmla="*/ 1321601 h 1914837"/>
                  <a:gd name="connsiteX14" fmla="*/ 590744 w 677166"/>
                  <a:gd name="connsiteY14" fmla="*/ 1368642 h 1914837"/>
                  <a:gd name="connsiteX15" fmla="*/ 590745 w 677166"/>
                  <a:gd name="connsiteY15" fmla="*/ 1368644 h 1914837"/>
                  <a:gd name="connsiteX16" fmla="*/ 543704 w 677166"/>
                  <a:gd name="connsiteY16" fmla="*/ 1309694 h 1914837"/>
                  <a:gd name="connsiteX17" fmla="*/ 570264 w 677166"/>
                  <a:gd name="connsiteY17" fmla="*/ 1073296 h 1914837"/>
                  <a:gd name="connsiteX18" fmla="*/ 522737 w 677166"/>
                  <a:gd name="connsiteY18" fmla="*/ 990977 h 1914837"/>
                  <a:gd name="connsiteX19" fmla="*/ 522737 w 677166"/>
                  <a:gd name="connsiteY19" fmla="*/ 1278513 h 1914837"/>
                  <a:gd name="connsiteX20" fmla="*/ 512060 w 677166"/>
                  <a:gd name="connsiteY20" fmla="*/ 1331397 h 1914837"/>
                  <a:gd name="connsiteX21" fmla="*/ 508358 w 677166"/>
                  <a:gd name="connsiteY21" fmla="*/ 1336889 h 1914837"/>
                  <a:gd name="connsiteX22" fmla="*/ 461765 w 677166"/>
                  <a:gd name="connsiteY22" fmla="*/ 1806934 h 1914837"/>
                  <a:gd name="connsiteX23" fmla="*/ 354493 w 677166"/>
                  <a:gd name="connsiteY23" fmla="*/ 1806934 h 1914837"/>
                  <a:gd name="connsiteX24" fmla="*/ 326002 w 677166"/>
                  <a:gd name="connsiteY24" fmla="*/ 1519504 h 1914837"/>
                  <a:gd name="connsiteX25" fmla="*/ 293330 w 677166"/>
                  <a:gd name="connsiteY25" fmla="*/ 1914837 h 1914837"/>
                  <a:gd name="connsiteX26" fmla="*/ 186058 w 677166"/>
                  <a:gd name="connsiteY26" fmla="*/ 1914837 h 1914837"/>
                  <a:gd name="connsiteX27" fmla="*/ 138365 w 677166"/>
                  <a:gd name="connsiteY27" fmla="*/ 1337741 h 1914837"/>
                  <a:gd name="connsiteX28" fmla="*/ 134088 w 677166"/>
                  <a:gd name="connsiteY28" fmla="*/ 1331397 h 1914837"/>
                  <a:gd name="connsiteX29" fmla="*/ 123411 w 677166"/>
                  <a:gd name="connsiteY29" fmla="*/ 1278513 h 1914837"/>
                  <a:gd name="connsiteX30" fmla="*/ 123411 w 677166"/>
                  <a:gd name="connsiteY30" fmla="*/ 1030438 h 1914837"/>
                  <a:gd name="connsiteX31" fmla="*/ 105754 w 677166"/>
                  <a:gd name="connsiteY31" fmla="*/ 1067131 h 1914837"/>
                  <a:gd name="connsiteX32" fmla="*/ 105753 w 677166"/>
                  <a:gd name="connsiteY32" fmla="*/ 1207611 h 1914837"/>
                  <a:gd name="connsiteX33" fmla="*/ 52876 w 677166"/>
                  <a:gd name="connsiteY33" fmla="*/ 1260488 h 1914837"/>
                  <a:gd name="connsiteX34" fmla="*/ 52877 w 677166"/>
                  <a:gd name="connsiteY34" fmla="*/ 1260487 h 1914837"/>
                  <a:gd name="connsiteX35" fmla="*/ 0 w 677166"/>
                  <a:gd name="connsiteY35" fmla="*/ 1207610 h 1914837"/>
                  <a:gd name="connsiteX36" fmla="*/ 0 w 677166"/>
                  <a:gd name="connsiteY36" fmla="*/ 1053442 h 1914837"/>
                  <a:gd name="connsiteX37" fmla="*/ 4155 w 677166"/>
                  <a:gd name="connsiteY37" fmla="*/ 1032860 h 1914837"/>
                  <a:gd name="connsiteX38" fmla="*/ 7679 w 677166"/>
                  <a:gd name="connsiteY38" fmla="*/ 1027634 h 1914837"/>
                  <a:gd name="connsiteX39" fmla="*/ 9119 w 677166"/>
                  <a:gd name="connsiteY39" fmla="*/ 1021976 h 1914837"/>
                  <a:gd name="connsiteX40" fmla="*/ 131814 w 677166"/>
                  <a:gd name="connsiteY40" fmla="*/ 767008 h 1914837"/>
                  <a:gd name="connsiteX41" fmla="*/ 138875 w 677166"/>
                  <a:gd name="connsiteY41" fmla="*/ 760694 h 1914837"/>
                  <a:gd name="connsiteX42" fmla="*/ 146615 w 677166"/>
                  <a:gd name="connsiteY42" fmla="*/ 744594 h 1914837"/>
                  <a:gd name="connsiteX43" fmla="*/ 206390 w 677166"/>
                  <a:gd name="connsiteY43" fmla="*/ 695370 h 1914837"/>
                  <a:gd name="connsiteX44" fmla="*/ 251026 w 677166"/>
                  <a:gd name="connsiteY44" fmla="*/ 686358 h 1914837"/>
                  <a:gd name="connsiteX45" fmla="*/ 260366 w 677166"/>
                  <a:gd name="connsiteY45" fmla="*/ 648999 h 1914837"/>
                  <a:gd name="connsiteX46" fmla="*/ 211060 w 677166"/>
                  <a:gd name="connsiteY46" fmla="*/ 637522 h 1914837"/>
                  <a:gd name="connsiteX47" fmla="*/ 35302 w 677166"/>
                  <a:gd name="connsiteY47" fmla="*/ 331798 h 1914837"/>
                  <a:gd name="connsiteX48" fmla="*/ 323073 w 677166"/>
                  <a:gd name="connsiteY48" fmla="*/ 0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677166" h="1914837">
                    <a:moveTo>
                      <a:pt x="323073" y="0"/>
                    </a:moveTo>
                    <a:cubicBezTo>
                      <a:pt x="482005" y="0"/>
                      <a:pt x="610844" y="148551"/>
                      <a:pt x="610844" y="331798"/>
                    </a:cubicBezTo>
                    <a:cubicBezTo>
                      <a:pt x="610844" y="469233"/>
                      <a:pt x="538372" y="587152"/>
                      <a:pt x="435087" y="637522"/>
                    </a:cubicBezTo>
                    <a:lnTo>
                      <a:pt x="385782" y="648999"/>
                    </a:lnTo>
                    <a:lnTo>
                      <a:pt x="395122" y="686358"/>
                    </a:lnTo>
                    <a:lnTo>
                      <a:pt x="439758" y="695370"/>
                    </a:lnTo>
                    <a:cubicBezTo>
                      <a:pt x="464140" y="705683"/>
                      <a:pt x="484885" y="722910"/>
                      <a:pt x="499534" y="744594"/>
                    </a:cubicBezTo>
                    <a:lnTo>
                      <a:pt x="500803" y="747234"/>
                    </a:lnTo>
                    <a:lnTo>
                      <a:pt x="508642" y="753249"/>
                    </a:lnTo>
                    <a:lnTo>
                      <a:pt x="670213" y="1033098"/>
                    </a:lnTo>
                    <a:cubicBezTo>
                      <a:pt x="673894" y="1039475"/>
                      <a:pt x="676109" y="1046296"/>
                      <a:pt x="676962" y="1053170"/>
                    </a:cubicBezTo>
                    <a:lnTo>
                      <a:pt x="676124" y="1065199"/>
                    </a:lnTo>
                    <a:lnTo>
                      <a:pt x="677166" y="1077100"/>
                    </a:lnTo>
                    <a:lnTo>
                      <a:pt x="649694" y="1321601"/>
                    </a:lnTo>
                    <a:cubicBezTo>
                      <a:pt x="646405" y="1350870"/>
                      <a:pt x="620013" y="1371931"/>
                      <a:pt x="590744" y="1368642"/>
                    </a:cubicBezTo>
                    <a:lnTo>
                      <a:pt x="590745" y="1368644"/>
                    </a:lnTo>
                    <a:cubicBezTo>
                      <a:pt x="561476" y="1365355"/>
                      <a:pt x="540415" y="1338962"/>
                      <a:pt x="543704" y="1309694"/>
                    </a:cubicBezTo>
                    <a:lnTo>
                      <a:pt x="570264" y="1073296"/>
                    </a:lnTo>
                    <a:lnTo>
                      <a:pt x="522737" y="990977"/>
                    </a:lnTo>
                    <a:lnTo>
                      <a:pt x="522737" y="1278513"/>
                    </a:lnTo>
                    <a:cubicBezTo>
                      <a:pt x="522737" y="1297272"/>
                      <a:pt x="518935" y="1315143"/>
                      <a:pt x="512060" y="1331397"/>
                    </a:cubicBezTo>
                    <a:lnTo>
                      <a:pt x="508358" y="1336889"/>
                    </a:lnTo>
                    <a:lnTo>
                      <a:pt x="461765" y="1806934"/>
                    </a:lnTo>
                    <a:lnTo>
                      <a:pt x="354493" y="1806934"/>
                    </a:lnTo>
                    <a:lnTo>
                      <a:pt x="326002" y="1519504"/>
                    </a:lnTo>
                    <a:lnTo>
                      <a:pt x="293330" y="1914837"/>
                    </a:lnTo>
                    <a:lnTo>
                      <a:pt x="186058" y="1914837"/>
                    </a:lnTo>
                    <a:lnTo>
                      <a:pt x="138365" y="1337741"/>
                    </a:lnTo>
                    <a:lnTo>
                      <a:pt x="134088" y="1331397"/>
                    </a:lnTo>
                    <a:cubicBezTo>
                      <a:pt x="127213" y="1315143"/>
                      <a:pt x="123411" y="1297272"/>
                      <a:pt x="123411" y="1278513"/>
                    </a:cubicBezTo>
                    <a:lnTo>
                      <a:pt x="123411" y="1030438"/>
                    </a:lnTo>
                    <a:lnTo>
                      <a:pt x="105754" y="1067131"/>
                    </a:lnTo>
                    <a:lnTo>
                      <a:pt x="105753" y="1207611"/>
                    </a:lnTo>
                    <a:cubicBezTo>
                      <a:pt x="105753" y="1236814"/>
                      <a:pt x="82079" y="1260488"/>
                      <a:pt x="52876" y="1260488"/>
                    </a:cubicBezTo>
                    <a:lnTo>
                      <a:pt x="52877" y="1260487"/>
                    </a:lnTo>
                    <a:cubicBezTo>
                      <a:pt x="23674" y="1260487"/>
                      <a:pt x="0" y="1236813"/>
                      <a:pt x="0" y="1207610"/>
                    </a:cubicBezTo>
                    <a:lnTo>
                      <a:pt x="0" y="1053442"/>
                    </a:lnTo>
                    <a:cubicBezTo>
                      <a:pt x="0" y="1046141"/>
                      <a:pt x="1480" y="1039186"/>
                      <a:pt x="4155" y="1032860"/>
                    </a:cubicBezTo>
                    <a:lnTo>
                      <a:pt x="7679" y="1027634"/>
                    </a:lnTo>
                    <a:lnTo>
                      <a:pt x="9119" y="1021976"/>
                    </a:lnTo>
                    <a:lnTo>
                      <a:pt x="131814" y="767008"/>
                    </a:lnTo>
                    <a:lnTo>
                      <a:pt x="138875" y="760694"/>
                    </a:lnTo>
                    <a:lnTo>
                      <a:pt x="146615" y="744594"/>
                    </a:lnTo>
                    <a:cubicBezTo>
                      <a:pt x="161264" y="722910"/>
                      <a:pt x="182009" y="705683"/>
                      <a:pt x="206390" y="695370"/>
                    </a:cubicBezTo>
                    <a:lnTo>
                      <a:pt x="251026" y="686358"/>
                    </a:lnTo>
                    <a:lnTo>
                      <a:pt x="260366" y="648999"/>
                    </a:lnTo>
                    <a:lnTo>
                      <a:pt x="211060" y="637522"/>
                    </a:lnTo>
                    <a:cubicBezTo>
                      <a:pt x="107774" y="587152"/>
                      <a:pt x="35302" y="469233"/>
                      <a:pt x="35302" y="331798"/>
                    </a:cubicBezTo>
                    <a:cubicBezTo>
                      <a:pt x="35302" y="148551"/>
                      <a:pt x="164141" y="0"/>
                      <a:pt x="3230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220D04AA-A9B6-4FDA-A7A2-776452F6A54B}"/>
                  </a:ext>
                </a:extLst>
              </p:cNvPr>
              <p:cNvSpPr/>
              <p:nvPr/>
            </p:nvSpPr>
            <p:spPr bwMode="auto">
              <a:xfrm>
                <a:off x="9664603" y="4792980"/>
                <a:ext cx="621050" cy="1756157"/>
              </a:xfrm>
              <a:custGeom>
                <a:avLst/>
                <a:gdLst>
                  <a:gd name="connsiteX0" fmla="*/ 323073 w 677166"/>
                  <a:gd name="connsiteY0" fmla="*/ 0 h 1914837"/>
                  <a:gd name="connsiteX1" fmla="*/ 610844 w 677166"/>
                  <a:gd name="connsiteY1" fmla="*/ 331798 h 1914837"/>
                  <a:gd name="connsiteX2" fmla="*/ 435087 w 677166"/>
                  <a:gd name="connsiteY2" fmla="*/ 637522 h 1914837"/>
                  <a:gd name="connsiteX3" fmla="*/ 385782 w 677166"/>
                  <a:gd name="connsiteY3" fmla="*/ 648999 h 1914837"/>
                  <a:gd name="connsiteX4" fmla="*/ 395122 w 677166"/>
                  <a:gd name="connsiteY4" fmla="*/ 686358 h 1914837"/>
                  <a:gd name="connsiteX5" fmla="*/ 439758 w 677166"/>
                  <a:gd name="connsiteY5" fmla="*/ 695370 h 1914837"/>
                  <a:gd name="connsiteX6" fmla="*/ 499534 w 677166"/>
                  <a:gd name="connsiteY6" fmla="*/ 744594 h 1914837"/>
                  <a:gd name="connsiteX7" fmla="*/ 500803 w 677166"/>
                  <a:gd name="connsiteY7" fmla="*/ 747234 h 1914837"/>
                  <a:gd name="connsiteX8" fmla="*/ 508642 w 677166"/>
                  <a:gd name="connsiteY8" fmla="*/ 753249 h 1914837"/>
                  <a:gd name="connsiteX9" fmla="*/ 670213 w 677166"/>
                  <a:gd name="connsiteY9" fmla="*/ 1033098 h 1914837"/>
                  <a:gd name="connsiteX10" fmla="*/ 676962 w 677166"/>
                  <a:gd name="connsiteY10" fmla="*/ 1053170 h 1914837"/>
                  <a:gd name="connsiteX11" fmla="*/ 676124 w 677166"/>
                  <a:gd name="connsiteY11" fmla="*/ 1065199 h 1914837"/>
                  <a:gd name="connsiteX12" fmla="*/ 677166 w 677166"/>
                  <a:gd name="connsiteY12" fmla="*/ 1077100 h 1914837"/>
                  <a:gd name="connsiteX13" fmla="*/ 649694 w 677166"/>
                  <a:gd name="connsiteY13" fmla="*/ 1321601 h 1914837"/>
                  <a:gd name="connsiteX14" fmla="*/ 590744 w 677166"/>
                  <a:gd name="connsiteY14" fmla="*/ 1368642 h 1914837"/>
                  <a:gd name="connsiteX15" fmla="*/ 590745 w 677166"/>
                  <a:gd name="connsiteY15" fmla="*/ 1368644 h 1914837"/>
                  <a:gd name="connsiteX16" fmla="*/ 543704 w 677166"/>
                  <a:gd name="connsiteY16" fmla="*/ 1309694 h 1914837"/>
                  <a:gd name="connsiteX17" fmla="*/ 570264 w 677166"/>
                  <a:gd name="connsiteY17" fmla="*/ 1073296 h 1914837"/>
                  <a:gd name="connsiteX18" fmla="*/ 522737 w 677166"/>
                  <a:gd name="connsiteY18" fmla="*/ 990977 h 1914837"/>
                  <a:gd name="connsiteX19" fmla="*/ 522737 w 677166"/>
                  <a:gd name="connsiteY19" fmla="*/ 1278513 h 1914837"/>
                  <a:gd name="connsiteX20" fmla="*/ 512060 w 677166"/>
                  <a:gd name="connsiteY20" fmla="*/ 1331397 h 1914837"/>
                  <a:gd name="connsiteX21" fmla="*/ 508358 w 677166"/>
                  <a:gd name="connsiteY21" fmla="*/ 1336889 h 1914837"/>
                  <a:gd name="connsiteX22" fmla="*/ 461765 w 677166"/>
                  <a:gd name="connsiteY22" fmla="*/ 1806934 h 1914837"/>
                  <a:gd name="connsiteX23" fmla="*/ 354493 w 677166"/>
                  <a:gd name="connsiteY23" fmla="*/ 1806934 h 1914837"/>
                  <a:gd name="connsiteX24" fmla="*/ 326002 w 677166"/>
                  <a:gd name="connsiteY24" fmla="*/ 1519504 h 1914837"/>
                  <a:gd name="connsiteX25" fmla="*/ 293330 w 677166"/>
                  <a:gd name="connsiteY25" fmla="*/ 1914837 h 1914837"/>
                  <a:gd name="connsiteX26" fmla="*/ 186058 w 677166"/>
                  <a:gd name="connsiteY26" fmla="*/ 1914837 h 1914837"/>
                  <a:gd name="connsiteX27" fmla="*/ 138365 w 677166"/>
                  <a:gd name="connsiteY27" fmla="*/ 1337741 h 1914837"/>
                  <a:gd name="connsiteX28" fmla="*/ 134088 w 677166"/>
                  <a:gd name="connsiteY28" fmla="*/ 1331397 h 1914837"/>
                  <a:gd name="connsiteX29" fmla="*/ 123411 w 677166"/>
                  <a:gd name="connsiteY29" fmla="*/ 1278513 h 1914837"/>
                  <a:gd name="connsiteX30" fmla="*/ 123411 w 677166"/>
                  <a:gd name="connsiteY30" fmla="*/ 1030438 h 1914837"/>
                  <a:gd name="connsiteX31" fmla="*/ 105754 w 677166"/>
                  <a:gd name="connsiteY31" fmla="*/ 1067131 h 1914837"/>
                  <a:gd name="connsiteX32" fmla="*/ 105753 w 677166"/>
                  <a:gd name="connsiteY32" fmla="*/ 1207611 h 1914837"/>
                  <a:gd name="connsiteX33" fmla="*/ 52876 w 677166"/>
                  <a:gd name="connsiteY33" fmla="*/ 1260488 h 1914837"/>
                  <a:gd name="connsiteX34" fmla="*/ 52877 w 677166"/>
                  <a:gd name="connsiteY34" fmla="*/ 1260487 h 1914837"/>
                  <a:gd name="connsiteX35" fmla="*/ 0 w 677166"/>
                  <a:gd name="connsiteY35" fmla="*/ 1207610 h 1914837"/>
                  <a:gd name="connsiteX36" fmla="*/ 0 w 677166"/>
                  <a:gd name="connsiteY36" fmla="*/ 1053442 h 1914837"/>
                  <a:gd name="connsiteX37" fmla="*/ 4155 w 677166"/>
                  <a:gd name="connsiteY37" fmla="*/ 1032860 h 1914837"/>
                  <a:gd name="connsiteX38" fmla="*/ 7679 w 677166"/>
                  <a:gd name="connsiteY38" fmla="*/ 1027634 h 1914837"/>
                  <a:gd name="connsiteX39" fmla="*/ 9119 w 677166"/>
                  <a:gd name="connsiteY39" fmla="*/ 1021976 h 1914837"/>
                  <a:gd name="connsiteX40" fmla="*/ 131814 w 677166"/>
                  <a:gd name="connsiteY40" fmla="*/ 767008 h 1914837"/>
                  <a:gd name="connsiteX41" fmla="*/ 138875 w 677166"/>
                  <a:gd name="connsiteY41" fmla="*/ 760694 h 1914837"/>
                  <a:gd name="connsiteX42" fmla="*/ 146615 w 677166"/>
                  <a:gd name="connsiteY42" fmla="*/ 744594 h 1914837"/>
                  <a:gd name="connsiteX43" fmla="*/ 206390 w 677166"/>
                  <a:gd name="connsiteY43" fmla="*/ 695370 h 1914837"/>
                  <a:gd name="connsiteX44" fmla="*/ 251026 w 677166"/>
                  <a:gd name="connsiteY44" fmla="*/ 686358 h 1914837"/>
                  <a:gd name="connsiteX45" fmla="*/ 260366 w 677166"/>
                  <a:gd name="connsiteY45" fmla="*/ 648999 h 1914837"/>
                  <a:gd name="connsiteX46" fmla="*/ 211060 w 677166"/>
                  <a:gd name="connsiteY46" fmla="*/ 637522 h 1914837"/>
                  <a:gd name="connsiteX47" fmla="*/ 35302 w 677166"/>
                  <a:gd name="connsiteY47" fmla="*/ 331798 h 1914837"/>
                  <a:gd name="connsiteX48" fmla="*/ 323073 w 677166"/>
                  <a:gd name="connsiteY48" fmla="*/ 0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677166" h="1914837">
                    <a:moveTo>
                      <a:pt x="323073" y="0"/>
                    </a:moveTo>
                    <a:cubicBezTo>
                      <a:pt x="482005" y="0"/>
                      <a:pt x="610844" y="148551"/>
                      <a:pt x="610844" y="331798"/>
                    </a:cubicBezTo>
                    <a:cubicBezTo>
                      <a:pt x="610844" y="469233"/>
                      <a:pt x="538372" y="587152"/>
                      <a:pt x="435087" y="637522"/>
                    </a:cubicBezTo>
                    <a:lnTo>
                      <a:pt x="385782" y="648999"/>
                    </a:lnTo>
                    <a:lnTo>
                      <a:pt x="395122" y="686358"/>
                    </a:lnTo>
                    <a:lnTo>
                      <a:pt x="439758" y="695370"/>
                    </a:lnTo>
                    <a:cubicBezTo>
                      <a:pt x="464140" y="705683"/>
                      <a:pt x="484885" y="722910"/>
                      <a:pt x="499534" y="744594"/>
                    </a:cubicBezTo>
                    <a:lnTo>
                      <a:pt x="500803" y="747234"/>
                    </a:lnTo>
                    <a:lnTo>
                      <a:pt x="508642" y="753249"/>
                    </a:lnTo>
                    <a:lnTo>
                      <a:pt x="670213" y="1033098"/>
                    </a:lnTo>
                    <a:cubicBezTo>
                      <a:pt x="673894" y="1039475"/>
                      <a:pt x="676109" y="1046296"/>
                      <a:pt x="676962" y="1053170"/>
                    </a:cubicBezTo>
                    <a:lnTo>
                      <a:pt x="676124" y="1065199"/>
                    </a:lnTo>
                    <a:lnTo>
                      <a:pt x="677166" y="1077100"/>
                    </a:lnTo>
                    <a:lnTo>
                      <a:pt x="649694" y="1321601"/>
                    </a:lnTo>
                    <a:cubicBezTo>
                      <a:pt x="646405" y="1350870"/>
                      <a:pt x="620013" y="1371931"/>
                      <a:pt x="590744" y="1368642"/>
                    </a:cubicBezTo>
                    <a:lnTo>
                      <a:pt x="590745" y="1368644"/>
                    </a:lnTo>
                    <a:cubicBezTo>
                      <a:pt x="561476" y="1365355"/>
                      <a:pt x="540415" y="1338962"/>
                      <a:pt x="543704" y="1309694"/>
                    </a:cubicBezTo>
                    <a:lnTo>
                      <a:pt x="570264" y="1073296"/>
                    </a:lnTo>
                    <a:lnTo>
                      <a:pt x="522737" y="990977"/>
                    </a:lnTo>
                    <a:lnTo>
                      <a:pt x="522737" y="1278513"/>
                    </a:lnTo>
                    <a:cubicBezTo>
                      <a:pt x="522737" y="1297272"/>
                      <a:pt x="518935" y="1315143"/>
                      <a:pt x="512060" y="1331397"/>
                    </a:cubicBezTo>
                    <a:lnTo>
                      <a:pt x="508358" y="1336889"/>
                    </a:lnTo>
                    <a:lnTo>
                      <a:pt x="461765" y="1806934"/>
                    </a:lnTo>
                    <a:lnTo>
                      <a:pt x="354493" y="1806934"/>
                    </a:lnTo>
                    <a:lnTo>
                      <a:pt x="326002" y="1519504"/>
                    </a:lnTo>
                    <a:lnTo>
                      <a:pt x="293330" y="1914837"/>
                    </a:lnTo>
                    <a:lnTo>
                      <a:pt x="186058" y="1914837"/>
                    </a:lnTo>
                    <a:lnTo>
                      <a:pt x="138365" y="1337741"/>
                    </a:lnTo>
                    <a:lnTo>
                      <a:pt x="134088" y="1331397"/>
                    </a:lnTo>
                    <a:cubicBezTo>
                      <a:pt x="127213" y="1315143"/>
                      <a:pt x="123411" y="1297272"/>
                      <a:pt x="123411" y="1278513"/>
                    </a:cubicBezTo>
                    <a:lnTo>
                      <a:pt x="123411" y="1030438"/>
                    </a:lnTo>
                    <a:lnTo>
                      <a:pt x="105754" y="1067131"/>
                    </a:lnTo>
                    <a:lnTo>
                      <a:pt x="105753" y="1207611"/>
                    </a:lnTo>
                    <a:cubicBezTo>
                      <a:pt x="105753" y="1236814"/>
                      <a:pt x="82079" y="1260488"/>
                      <a:pt x="52876" y="1260488"/>
                    </a:cubicBezTo>
                    <a:lnTo>
                      <a:pt x="52877" y="1260487"/>
                    </a:lnTo>
                    <a:cubicBezTo>
                      <a:pt x="23674" y="1260487"/>
                      <a:pt x="0" y="1236813"/>
                      <a:pt x="0" y="1207610"/>
                    </a:cubicBezTo>
                    <a:lnTo>
                      <a:pt x="0" y="1053442"/>
                    </a:lnTo>
                    <a:cubicBezTo>
                      <a:pt x="0" y="1046141"/>
                      <a:pt x="1480" y="1039186"/>
                      <a:pt x="4155" y="1032860"/>
                    </a:cubicBezTo>
                    <a:lnTo>
                      <a:pt x="7679" y="1027634"/>
                    </a:lnTo>
                    <a:lnTo>
                      <a:pt x="9119" y="1021976"/>
                    </a:lnTo>
                    <a:lnTo>
                      <a:pt x="131814" y="767008"/>
                    </a:lnTo>
                    <a:lnTo>
                      <a:pt x="138875" y="760694"/>
                    </a:lnTo>
                    <a:lnTo>
                      <a:pt x="146615" y="744594"/>
                    </a:lnTo>
                    <a:cubicBezTo>
                      <a:pt x="161264" y="722910"/>
                      <a:pt x="182009" y="705683"/>
                      <a:pt x="206390" y="695370"/>
                    </a:cubicBezTo>
                    <a:lnTo>
                      <a:pt x="251026" y="686358"/>
                    </a:lnTo>
                    <a:lnTo>
                      <a:pt x="260366" y="648999"/>
                    </a:lnTo>
                    <a:lnTo>
                      <a:pt x="211060" y="637522"/>
                    </a:lnTo>
                    <a:cubicBezTo>
                      <a:pt x="107774" y="587152"/>
                      <a:pt x="35302" y="469233"/>
                      <a:pt x="35302" y="331798"/>
                    </a:cubicBezTo>
                    <a:cubicBezTo>
                      <a:pt x="35302" y="148551"/>
                      <a:pt x="164141" y="0"/>
                      <a:pt x="32307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CEF7DB9D-5F0F-4755-8C11-CA1C8548F5EE}"/>
              </a:ext>
            </a:extLst>
          </p:cNvPr>
          <p:cNvGrpSpPr/>
          <p:nvPr/>
        </p:nvGrpSpPr>
        <p:grpSpPr>
          <a:xfrm>
            <a:off x="7272970" y="4109568"/>
            <a:ext cx="1258253" cy="2050902"/>
            <a:chOff x="7272970" y="4109568"/>
            <a:chExt cx="1258253" cy="2050902"/>
          </a:xfrm>
        </p:grpSpPr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7C1F8A0F-9208-4F1B-8F77-85D599C1ABCA}"/>
                </a:ext>
              </a:extLst>
            </p:cNvPr>
            <p:cNvSpPr/>
            <p:nvPr/>
          </p:nvSpPr>
          <p:spPr>
            <a:xfrm>
              <a:off x="7272970" y="4109568"/>
              <a:ext cx="1258253" cy="2050902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62212947-8F88-4C24-8C05-432524C58A97}"/>
                </a:ext>
              </a:extLst>
            </p:cNvPr>
            <p:cNvSpPr/>
            <p:nvPr/>
          </p:nvSpPr>
          <p:spPr bwMode="auto">
            <a:xfrm rot="10800000">
              <a:off x="7547204" y="4268422"/>
              <a:ext cx="709787" cy="1892048"/>
            </a:xfrm>
            <a:custGeom>
              <a:avLst/>
              <a:gdLst>
                <a:gd name="connsiteX0" fmla="*/ 357919 w 718336"/>
                <a:gd name="connsiteY0" fmla="*/ 1914837 h 1914837"/>
                <a:gd name="connsiteX1" fmla="*/ 70148 w 718336"/>
                <a:gd name="connsiteY1" fmla="*/ 1583039 h 1914837"/>
                <a:gd name="connsiteX2" fmla="*/ 245906 w 718336"/>
                <a:gd name="connsiteY2" fmla="*/ 1277315 h 1914837"/>
                <a:gd name="connsiteX3" fmla="*/ 295210 w 718336"/>
                <a:gd name="connsiteY3" fmla="*/ 1265838 h 1914837"/>
                <a:gd name="connsiteX4" fmla="*/ 285870 w 718336"/>
                <a:gd name="connsiteY4" fmla="*/ 1228479 h 1914837"/>
                <a:gd name="connsiteX5" fmla="*/ 241235 w 718336"/>
                <a:gd name="connsiteY5" fmla="*/ 1219467 h 1914837"/>
                <a:gd name="connsiteX6" fmla="*/ 198049 w 718336"/>
                <a:gd name="connsiteY6" fmla="*/ 1190351 h 1914837"/>
                <a:gd name="connsiteX7" fmla="*/ 172364 w 718336"/>
                <a:gd name="connsiteY7" fmla="*/ 1152255 h 1914837"/>
                <a:gd name="connsiteX8" fmla="*/ 172293 w 718336"/>
                <a:gd name="connsiteY8" fmla="*/ 1152194 h 1914837"/>
                <a:gd name="connsiteX9" fmla="*/ 172212 w 718336"/>
                <a:gd name="connsiteY9" fmla="*/ 1152030 h 1914837"/>
                <a:gd name="connsiteX10" fmla="*/ 168932 w 718336"/>
                <a:gd name="connsiteY10" fmla="*/ 1147165 h 1914837"/>
                <a:gd name="connsiteX11" fmla="*/ 168341 w 718336"/>
                <a:gd name="connsiteY11" fmla="*/ 1144236 h 1914837"/>
                <a:gd name="connsiteX12" fmla="*/ 162872 w 718336"/>
                <a:gd name="connsiteY12" fmla="*/ 1133228 h 1914837"/>
                <a:gd name="connsiteX13" fmla="*/ 1830 w 718336"/>
                <a:gd name="connsiteY13" fmla="*/ 532208 h 1914837"/>
                <a:gd name="connsiteX14" fmla="*/ 39539 w 718336"/>
                <a:gd name="connsiteY14" fmla="*/ 466894 h 1914837"/>
                <a:gd name="connsiteX15" fmla="*/ 39538 w 718336"/>
                <a:gd name="connsiteY15" fmla="*/ 466893 h 1914837"/>
                <a:gd name="connsiteX16" fmla="*/ 104852 w 718336"/>
                <a:gd name="connsiteY16" fmla="*/ 504602 h 1914837"/>
                <a:gd name="connsiteX17" fmla="*/ 158255 w 718336"/>
                <a:gd name="connsiteY17" fmla="*/ 703902 h 1914837"/>
                <a:gd name="connsiteX18" fmla="*/ 158255 w 718336"/>
                <a:gd name="connsiteY18" fmla="*/ 636324 h 1914837"/>
                <a:gd name="connsiteX19" fmla="*/ 168932 w 718336"/>
                <a:gd name="connsiteY19" fmla="*/ 583440 h 1914837"/>
                <a:gd name="connsiteX20" fmla="*/ 171300 w 718336"/>
                <a:gd name="connsiteY20" fmla="*/ 579928 h 1914837"/>
                <a:gd name="connsiteX21" fmla="*/ 219227 w 718336"/>
                <a:gd name="connsiteY21" fmla="*/ 0 h 1914837"/>
                <a:gd name="connsiteX22" fmla="*/ 326499 w 718336"/>
                <a:gd name="connsiteY22" fmla="*/ 0 h 1914837"/>
                <a:gd name="connsiteX23" fmla="*/ 357081 w 718336"/>
                <a:gd name="connsiteY23" fmla="*/ 370040 h 1914837"/>
                <a:gd name="connsiteX24" fmla="*/ 387662 w 718336"/>
                <a:gd name="connsiteY24" fmla="*/ 0 h 1914837"/>
                <a:gd name="connsiteX25" fmla="*/ 494934 w 718336"/>
                <a:gd name="connsiteY25" fmla="*/ 0 h 1914837"/>
                <a:gd name="connsiteX26" fmla="*/ 542628 w 718336"/>
                <a:gd name="connsiteY26" fmla="*/ 577097 h 1914837"/>
                <a:gd name="connsiteX27" fmla="*/ 546904 w 718336"/>
                <a:gd name="connsiteY27" fmla="*/ 583440 h 1914837"/>
                <a:gd name="connsiteX28" fmla="*/ 557581 w 718336"/>
                <a:gd name="connsiteY28" fmla="*/ 636324 h 1914837"/>
                <a:gd name="connsiteX29" fmla="*/ 557581 w 718336"/>
                <a:gd name="connsiteY29" fmla="*/ 713235 h 1914837"/>
                <a:gd name="connsiteX30" fmla="*/ 613484 w 718336"/>
                <a:gd name="connsiteY30" fmla="*/ 504604 h 1914837"/>
                <a:gd name="connsiteX31" fmla="*/ 678798 w 718336"/>
                <a:gd name="connsiteY31" fmla="*/ 466895 h 1914837"/>
                <a:gd name="connsiteX32" fmla="*/ 678797 w 718336"/>
                <a:gd name="connsiteY32" fmla="*/ 466896 h 1914837"/>
                <a:gd name="connsiteX33" fmla="*/ 716506 w 718336"/>
                <a:gd name="connsiteY33" fmla="*/ 532210 h 1914837"/>
                <a:gd name="connsiteX34" fmla="*/ 555464 w 718336"/>
                <a:gd name="connsiteY34" fmla="*/ 1133230 h 1914837"/>
                <a:gd name="connsiteX35" fmla="*/ 546043 w 718336"/>
                <a:gd name="connsiteY35" fmla="*/ 1152196 h 1914837"/>
                <a:gd name="connsiteX36" fmla="*/ 539926 w 718336"/>
                <a:gd name="connsiteY36" fmla="*/ 1157516 h 1914837"/>
                <a:gd name="connsiteX37" fmla="*/ 517788 w 718336"/>
                <a:gd name="connsiteY37" fmla="*/ 1190351 h 1914837"/>
                <a:gd name="connsiteX38" fmla="*/ 474602 w 718336"/>
                <a:gd name="connsiteY38" fmla="*/ 1219467 h 1914837"/>
                <a:gd name="connsiteX39" fmla="*/ 429966 w 718336"/>
                <a:gd name="connsiteY39" fmla="*/ 1228479 h 1914837"/>
                <a:gd name="connsiteX40" fmla="*/ 420626 w 718336"/>
                <a:gd name="connsiteY40" fmla="*/ 1265838 h 1914837"/>
                <a:gd name="connsiteX41" fmla="*/ 469933 w 718336"/>
                <a:gd name="connsiteY41" fmla="*/ 1277315 h 1914837"/>
                <a:gd name="connsiteX42" fmla="*/ 645690 w 718336"/>
                <a:gd name="connsiteY42" fmla="*/ 1583039 h 1914837"/>
                <a:gd name="connsiteX43" fmla="*/ 357919 w 718336"/>
                <a:gd name="connsiteY43" fmla="*/ 1914837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18336" h="1914837">
                  <a:moveTo>
                    <a:pt x="357919" y="1914837"/>
                  </a:moveTo>
                  <a:cubicBezTo>
                    <a:pt x="198987" y="1914837"/>
                    <a:pt x="70148" y="1766286"/>
                    <a:pt x="70148" y="1583039"/>
                  </a:cubicBezTo>
                  <a:cubicBezTo>
                    <a:pt x="70148" y="1445604"/>
                    <a:pt x="142620" y="1327685"/>
                    <a:pt x="245906" y="1277315"/>
                  </a:cubicBezTo>
                  <a:lnTo>
                    <a:pt x="295210" y="1265838"/>
                  </a:lnTo>
                  <a:lnTo>
                    <a:pt x="285870" y="1228479"/>
                  </a:lnTo>
                  <a:lnTo>
                    <a:pt x="241235" y="1219467"/>
                  </a:lnTo>
                  <a:cubicBezTo>
                    <a:pt x="224980" y="1212592"/>
                    <a:pt x="210342" y="1202644"/>
                    <a:pt x="198049" y="1190351"/>
                  </a:cubicBezTo>
                  <a:lnTo>
                    <a:pt x="172364" y="1152255"/>
                  </a:lnTo>
                  <a:lnTo>
                    <a:pt x="172293" y="1152194"/>
                  </a:lnTo>
                  <a:lnTo>
                    <a:pt x="172212" y="1152030"/>
                  </a:lnTo>
                  <a:lnTo>
                    <a:pt x="168932" y="1147165"/>
                  </a:lnTo>
                  <a:lnTo>
                    <a:pt x="168341" y="1144236"/>
                  </a:lnTo>
                  <a:lnTo>
                    <a:pt x="162872" y="1133228"/>
                  </a:lnTo>
                  <a:lnTo>
                    <a:pt x="1830" y="532208"/>
                  </a:lnTo>
                  <a:cubicBezTo>
                    <a:pt x="-5793" y="503759"/>
                    <a:pt x="11089" y="474517"/>
                    <a:pt x="39539" y="466894"/>
                  </a:cubicBezTo>
                  <a:lnTo>
                    <a:pt x="39538" y="466893"/>
                  </a:lnTo>
                  <a:cubicBezTo>
                    <a:pt x="67987" y="459270"/>
                    <a:pt x="97229" y="476153"/>
                    <a:pt x="104852" y="504602"/>
                  </a:cubicBezTo>
                  <a:lnTo>
                    <a:pt x="158255" y="703902"/>
                  </a:lnTo>
                  <a:lnTo>
                    <a:pt x="158255" y="636324"/>
                  </a:lnTo>
                  <a:cubicBezTo>
                    <a:pt x="158255" y="617565"/>
                    <a:pt x="162057" y="599694"/>
                    <a:pt x="168932" y="583440"/>
                  </a:cubicBezTo>
                  <a:lnTo>
                    <a:pt x="171300" y="579928"/>
                  </a:lnTo>
                  <a:lnTo>
                    <a:pt x="219227" y="0"/>
                  </a:lnTo>
                  <a:lnTo>
                    <a:pt x="326499" y="0"/>
                  </a:lnTo>
                  <a:lnTo>
                    <a:pt x="357081" y="370040"/>
                  </a:lnTo>
                  <a:lnTo>
                    <a:pt x="387662" y="0"/>
                  </a:lnTo>
                  <a:lnTo>
                    <a:pt x="494934" y="0"/>
                  </a:lnTo>
                  <a:lnTo>
                    <a:pt x="542628" y="577097"/>
                  </a:lnTo>
                  <a:lnTo>
                    <a:pt x="546904" y="583440"/>
                  </a:lnTo>
                  <a:cubicBezTo>
                    <a:pt x="553779" y="599694"/>
                    <a:pt x="557581" y="617565"/>
                    <a:pt x="557581" y="636324"/>
                  </a:cubicBezTo>
                  <a:lnTo>
                    <a:pt x="557581" y="713235"/>
                  </a:lnTo>
                  <a:lnTo>
                    <a:pt x="613484" y="504604"/>
                  </a:lnTo>
                  <a:cubicBezTo>
                    <a:pt x="621107" y="476155"/>
                    <a:pt x="650349" y="459272"/>
                    <a:pt x="678798" y="466895"/>
                  </a:cubicBezTo>
                  <a:lnTo>
                    <a:pt x="678797" y="466896"/>
                  </a:lnTo>
                  <a:cubicBezTo>
                    <a:pt x="707246" y="474519"/>
                    <a:pt x="724129" y="503761"/>
                    <a:pt x="716506" y="532210"/>
                  </a:cubicBezTo>
                  <a:lnTo>
                    <a:pt x="555464" y="1133230"/>
                  </a:lnTo>
                  <a:cubicBezTo>
                    <a:pt x="553558" y="1140342"/>
                    <a:pt x="550301" y="1146731"/>
                    <a:pt x="546043" y="1152196"/>
                  </a:cubicBezTo>
                  <a:lnTo>
                    <a:pt x="539926" y="1157516"/>
                  </a:lnTo>
                  <a:lnTo>
                    <a:pt x="517788" y="1190351"/>
                  </a:lnTo>
                  <a:cubicBezTo>
                    <a:pt x="505495" y="1202644"/>
                    <a:pt x="490857" y="1212592"/>
                    <a:pt x="474602" y="1219467"/>
                  </a:cubicBezTo>
                  <a:lnTo>
                    <a:pt x="429966" y="1228479"/>
                  </a:lnTo>
                  <a:lnTo>
                    <a:pt x="420626" y="1265838"/>
                  </a:lnTo>
                  <a:lnTo>
                    <a:pt x="469933" y="1277315"/>
                  </a:lnTo>
                  <a:cubicBezTo>
                    <a:pt x="573218" y="1327685"/>
                    <a:pt x="645690" y="1445604"/>
                    <a:pt x="645690" y="1583039"/>
                  </a:cubicBezTo>
                  <a:cubicBezTo>
                    <a:pt x="645690" y="1766286"/>
                    <a:pt x="516851" y="1914837"/>
                    <a:pt x="357919" y="1914837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74AF2A9-719A-43A8-B12E-D95C463FA2BD}"/>
                </a:ext>
              </a:extLst>
            </p:cNvPr>
            <p:cNvSpPr/>
            <p:nvPr/>
          </p:nvSpPr>
          <p:spPr bwMode="auto">
            <a:xfrm rot="10800000">
              <a:off x="7547204" y="4268422"/>
              <a:ext cx="709787" cy="1892048"/>
            </a:xfrm>
            <a:custGeom>
              <a:avLst/>
              <a:gdLst>
                <a:gd name="connsiteX0" fmla="*/ 357919 w 718336"/>
                <a:gd name="connsiteY0" fmla="*/ 1914837 h 1914837"/>
                <a:gd name="connsiteX1" fmla="*/ 70148 w 718336"/>
                <a:gd name="connsiteY1" fmla="*/ 1583039 h 1914837"/>
                <a:gd name="connsiteX2" fmla="*/ 245906 w 718336"/>
                <a:gd name="connsiteY2" fmla="*/ 1277315 h 1914837"/>
                <a:gd name="connsiteX3" fmla="*/ 295210 w 718336"/>
                <a:gd name="connsiteY3" fmla="*/ 1265838 h 1914837"/>
                <a:gd name="connsiteX4" fmla="*/ 285870 w 718336"/>
                <a:gd name="connsiteY4" fmla="*/ 1228479 h 1914837"/>
                <a:gd name="connsiteX5" fmla="*/ 241235 w 718336"/>
                <a:gd name="connsiteY5" fmla="*/ 1219467 h 1914837"/>
                <a:gd name="connsiteX6" fmla="*/ 198049 w 718336"/>
                <a:gd name="connsiteY6" fmla="*/ 1190351 h 1914837"/>
                <a:gd name="connsiteX7" fmla="*/ 172364 w 718336"/>
                <a:gd name="connsiteY7" fmla="*/ 1152255 h 1914837"/>
                <a:gd name="connsiteX8" fmla="*/ 172293 w 718336"/>
                <a:gd name="connsiteY8" fmla="*/ 1152194 h 1914837"/>
                <a:gd name="connsiteX9" fmla="*/ 172212 w 718336"/>
                <a:gd name="connsiteY9" fmla="*/ 1152030 h 1914837"/>
                <a:gd name="connsiteX10" fmla="*/ 168932 w 718336"/>
                <a:gd name="connsiteY10" fmla="*/ 1147165 h 1914837"/>
                <a:gd name="connsiteX11" fmla="*/ 168341 w 718336"/>
                <a:gd name="connsiteY11" fmla="*/ 1144236 h 1914837"/>
                <a:gd name="connsiteX12" fmla="*/ 162872 w 718336"/>
                <a:gd name="connsiteY12" fmla="*/ 1133228 h 1914837"/>
                <a:gd name="connsiteX13" fmla="*/ 1830 w 718336"/>
                <a:gd name="connsiteY13" fmla="*/ 532208 h 1914837"/>
                <a:gd name="connsiteX14" fmla="*/ 39539 w 718336"/>
                <a:gd name="connsiteY14" fmla="*/ 466894 h 1914837"/>
                <a:gd name="connsiteX15" fmla="*/ 39538 w 718336"/>
                <a:gd name="connsiteY15" fmla="*/ 466893 h 1914837"/>
                <a:gd name="connsiteX16" fmla="*/ 104852 w 718336"/>
                <a:gd name="connsiteY16" fmla="*/ 504602 h 1914837"/>
                <a:gd name="connsiteX17" fmla="*/ 158255 w 718336"/>
                <a:gd name="connsiteY17" fmla="*/ 703902 h 1914837"/>
                <a:gd name="connsiteX18" fmla="*/ 158255 w 718336"/>
                <a:gd name="connsiteY18" fmla="*/ 636324 h 1914837"/>
                <a:gd name="connsiteX19" fmla="*/ 168932 w 718336"/>
                <a:gd name="connsiteY19" fmla="*/ 583440 h 1914837"/>
                <a:gd name="connsiteX20" fmla="*/ 171300 w 718336"/>
                <a:gd name="connsiteY20" fmla="*/ 579928 h 1914837"/>
                <a:gd name="connsiteX21" fmla="*/ 219227 w 718336"/>
                <a:gd name="connsiteY21" fmla="*/ 0 h 1914837"/>
                <a:gd name="connsiteX22" fmla="*/ 326499 w 718336"/>
                <a:gd name="connsiteY22" fmla="*/ 0 h 1914837"/>
                <a:gd name="connsiteX23" fmla="*/ 357081 w 718336"/>
                <a:gd name="connsiteY23" fmla="*/ 370040 h 1914837"/>
                <a:gd name="connsiteX24" fmla="*/ 387662 w 718336"/>
                <a:gd name="connsiteY24" fmla="*/ 0 h 1914837"/>
                <a:gd name="connsiteX25" fmla="*/ 494934 w 718336"/>
                <a:gd name="connsiteY25" fmla="*/ 0 h 1914837"/>
                <a:gd name="connsiteX26" fmla="*/ 542628 w 718336"/>
                <a:gd name="connsiteY26" fmla="*/ 577097 h 1914837"/>
                <a:gd name="connsiteX27" fmla="*/ 546904 w 718336"/>
                <a:gd name="connsiteY27" fmla="*/ 583440 h 1914837"/>
                <a:gd name="connsiteX28" fmla="*/ 557581 w 718336"/>
                <a:gd name="connsiteY28" fmla="*/ 636324 h 1914837"/>
                <a:gd name="connsiteX29" fmla="*/ 557581 w 718336"/>
                <a:gd name="connsiteY29" fmla="*/ 713235 h 1914837"/>
                <a:gd name="connsiteX30" fmla="*/ 613484 w 718336"/>
                <a:gd name="connsiteY30" fmla="*/ 504604 h 1914837"/>
                <a:gd name="connsiteX31" fmla="*/ 678798 w 718336"/>
                <a:gd name="connsiteY31" fmla="*/ 466895 h 1914837"/>
                <a:gd name="connsiteX32" fmla="*/ 678797 w 718336"/>
                <a:gd name="connsiteY32" fmla="*/ 466896 h 1914837"/>
                <a:gd name="connsiteX33" fmla="*/ 716506 w 718336"/>
                <a:gd name="connsiteY33" fmla="*/ 532210 h 1914837"/>
                <a:gd name="connsiteX34" fmla="*/ 555464 w 718336"/>
                <a:gd name="connsiteY34" fmla="*/ 1133230 h 1914837"/>
                <a:gd name="connsiteX35" fmla="*/ 546043 w 718336"/>
                <a:gd name="connsiteY35" fmla="*/ 1152196 h 1914837"/>
                <a:gd name="connsiteX36" fmla="*/ 539926 w 718336"/>
                <a:gd name="connsiteY36" fmla="*/ 1157516 h 1914837"/>
                <a:gd name="connsiteX37" fmla="*/ 517788 w 718336"/>
                <a:gd name="connsiteY37" fmla="*/ 1190351 h 1914837"/>
                <a:gd name="connsiteX38" fmla="*/ 474602 w 718336"/>
                <a:gd name="connsiteY38" fmla="*/ 1219467 h 1914837"/>
                <a:gd name="connsiteX39" fmla="*/ 429966 w 718336"/>
                <a:gd name="connsiteY39" fmla="*/ 1228479 h 1914837"/>
                <a:gd name="connsiteX40" fmla="*/ 420626 w 718336"/>
                <a:gd name="connsiteY40" fmla="*/ 1265838 h 1914837"/>
                <a:gd name="connsiteX41" fmla="*/ 469933 w 718336"/>
                <a:gd name="connsiteY41" fmla="*/ 1277315 h 1914837"/>
                <a:gd name="connsiteX42" fmla="*/ 645690 w 718336"/>
                <a:gd name="connsiteY42" fmla="*/ 1583039 h 1914837"/>
                <a:gd name="connsiteX43" fmla="*/ 357919 w 718336"/>
                <a:gd name="connsiteY43" fmla="*/ 1914837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18336" h="1914837">
                  <a:moveTo>
                    <a:pt x="357919" y="1914837"/>
                  </a:moveTo>
                  <a:cubicBezTo>
                    <a:pt x="198987" y="1914837"/>
                    <a:pt x="70148" y="1766286"/>
                    <a:pt x="70148" y="1583039"/>
                  </a:cubicBezTo>
                  <a:cubicBezTo>
                    <a:pt x="70148" y="1445604"/>
                    <a:pt x="142620" y="1327685"/>
                    <a:pt x="245906" y="1277315"/>
                  </a:cubicBezTo>
                  <a:lnTo>
                    <a:pt x="295210" y="1265838"/>
                  </a:lnTo>
                  <a:lnTo>
                    <a:pt x="285870" y="1228479"/>
                  </a:lnTo>
                  <a:lnTo>
                    <a:pt x="241235" y="1219467"/>
                  </a:lnTo>
                  <a:cubicBezTo>
                    <a:pt x="224980" y="1212592"/>
                    <a:pt x="210342" y="1202644"/>
                    <a:pt x="198049" y="1190351"/>
                  </a:cubicBezTo>
                  <a:lnTo>
                    <a:pt x="172364" y="1152255"/>
                  </a:lnTo>
                  <a:lnTo>
                    <a:pt x="172293" y="1152194"/>
                  </a:lnTo>
                  <a:lnTo>
                    <a:pt x="172212" y="1152030"/>
                  </a:lnTo>
                  <a:lnTo>
                    <a:pt x="168932" y="1147165"/>
                  </a:lnTo>
                  <a:lnTo>
                    <a:pt x="168341" y="1144236"/>
                  </a:lnTo>
                  <a:lnTo>
                    <a:pt x="162872" y="1133228"/>
                  </a:lnTo>
                  <a:lnTo>
                    <a:pt x="1830" y="532208"/>
                  </a:lnTo>
                  <a:cubicBezTo>
                    <a:pt x="-5793" y="503759"/>
                    <a:pt x="11089" y="474517"/>
                    <a:pt x="39539" y="466894"/>
                  </a:cubicBezTo>
                  <a:lnTo>
                    <a:pt x="39538" y="466893"/>
                  </a:lnTo>
                  <a:cubicBezTo>
                    <a:pt x="67987" y="459270"/>
                    <a:pt x="97229" y="476153"/>
                    <a:pt x="104852" y="504602"/>
                  </a:cubicBezTo>
                  <a:lnTo>
                    <a:pt x="158255" y="703902"/>
                  </a:lnTo>
                  <a:lnTo>
                    <a:pt x="158255" y="636324"/>
                  </a:lnTo>
                  <a:cubicBezTo>
                    <a:pt x="158255" y="617565"/>
                    <a:pt x="162057" y="599694"/>
                    <a:pt x="168932" y="583440"/>
                  </a:cubicBezTo>
                  <a:lnTo>
                    <a:pt x="171300" y="579928"/>
                  </a:lnTo>
                  <a:lnTo>
                    <a:pt x="219227" y="0"/>
                  </a:lnTo>
                  <a:lnTo>
                    <a:pt x="326499" y="0"/>
                  </a:lnTo>
                  <a:lnTo>
                    <a:pt x="357081" y="370040"/>
                  </a:lnTo>
                  <a:lnTo>
                    <a:pt x="387662" y="0"/>
                  </a:lnTo>
                  <a:lnTo>
                    <a:pt x="494934" y="0"/>
                  </a:lnTo>
                  <a:lnTo>
                    <a:pt x="542628" y="577097"/>
                  </a:lnTo>
                  <a:lnTo>
                    <a:pt x="546904" y="583440"/>
                  </a:lnTo>
                  <a:cubicBezTo>
                    <a:pt x="553779" y="599694"/>
                    <a:pt x="557581" y="617565"/>
                    <a:pt x="557581" y="636324"/>
                  </a:cubicBezTo>
                  <a:lnTo>
                    <a:pt x="557581" y="713235"/>
                  </a:lnTo>
                  <a:lnTo>
                    <a:pt x="613484" y="504604"/>
                  </a:lnTo>
                  <a:cubicBezTo>
                    <a:pt x="621107" y="476155"/>
                    <a:pt x="650349" y="459272"/>
                    <a:pt x="678798" y="466895"/>
                  </a:cubicBezTo>
                  <a:lnTo>
                    <a:pt x="678797" y="466896"/>
                  </a:lnTo>
                  <a:cubicBezTo>
                    <a:pt x="707246" y="474519"/>
                    <a:pt x="724129" y="503761"/>
                    <a:pt x="716506" y="532210"/>
                  </a:cubicBezTo>
                  <a:lnTo>
                    <a:pt x="555464" y="1133230"/>
                  </a:lnTo>
                  <a:cubicBezTo>
                    <a:pt x="553558" y="1140342"/>
                    <a:pt x="550301" y="1146731"/>
                    <a:pt x="546043" y="1152196"/>
                  </a:cubicBezTo>
                  <a:lnTo>
                    <a:pt x="539926" y="1157516"/>
                  </a:lnTo>
                  <a:lnTo>
                    <a:pt x="517788" y="1190351"/>
                  </a:lnTo>
                  <a:cubicBezTo>
                    <a:pt x="505495" y="1202644"/>
                    <a:pt x="490857" y="1212592"/>
                    <a:pt x="474602" y="1219467"/>
                  </a:cubicBezTo>
                  <a:lnTo>
                    <a:pt x="429966" y="1228479"/>
                  </a:lnTo>
                  <a:lnTo>
                    <a:pt x="420626" y="1265838"/>
                  </a:lnTo>
                  <a:lnTo>
                    <a:pt x="469933" y="1277315"/>
                  </a:lnTo>
                  <a:cubicBezTo>
                    <a:pt x="573218" y="1327685"/>
                    <a:pt x="645690" y="1445604"/>
                    <a:pt x="645690" y="1583039"/>
                  </a:cubicBezTo>
                  <a:cubicBezTo>
                    <a:pt x="645690" y="1766286"/>
                    <a:pt x="516851" y="1914837"/>
                    <a:pt x="357919" y="1914837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8370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部屋の出入りマーク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73F1ED4-EC4A-4A99-94EC-EE5871998F97}"/>
              </a:ext>
            </a:extLst>
          </p:cNvPr>
          <p:cNvSpPr/>
          <p:nvPr/>
        </p:nvSpPr>
        <p:spPr bwMode="auto">
          <a:xfrm flipH="1">
            <a:off x="2003903" y="1197246"/>
            <a:ext cx="1240178" cy="1962783"/>
          </a:xfrm>
          <a:custGeom>
            <a:avLst/>
            <a:gdLst>
              <a:gd name="connsiteX0" fmla="*/ 432576 w 1030534"/>
              <a:gd name="connsiteY0" fmla="*/ 0 h 1630988"/>
              <a:gd name="connsiteX1" fmla="*/ 157763 w 1030534"/>
              <a:gd name="connsiteY1" fmla="*/ 317462 h 1630988"/>
              <a:gd name="connsiteX2" fmla="*/ 325607 w 1030534"/>
              <a:gd name="connsiteY2" fmla="*/ 609976 h 1630988"/>
              <a:gd name="connsiteX3" fmla="*/ 409920 w 1030534"/>
              <a:gd name="connsiteY3" fmla="*/ 629640 h 1630988"/>
              <a:gd name="connsiteX4" fmla="*/ 412905 w 1030534"/>
              <a:gd name="connsiteY4" fmla="*/ 658147 h 1630988"/>
              <a:gd name="connsiteX5" fmla="*/ 408705 w 1030534"/>
              <a:gd name="connsiteY5" fmla="*/ 660233 h 1630988"/>
              <a:gd name="connsiteX6" fmla="*/ 358917 w 1030534"/>
              <a:gd name="connsiteY6" fmla="*/ 729958 h 1630988"/>
              <a:gd name="connsiteX7" fmla="*/ 358892 w 1030534"/>
              <a:gd name="connsiteY7" fmla="*/ 730088 h 1630988"/>
              <a:gd name="connsiteX8" fmla="*/ 252461 w 1030534"/>
              <a:gd name="connsiteY8" fmla="*/ 914433 h 1630988"/>
              <a:gd name="connsiteX9" fmla="*/ 80236 w 1030534"/>
              <a:gd name="connsiteY9" fmla="*/ 868285 h 1630988"/>
              <a:gd name="connsiteX10" fmla="*/ 2187 w 1030534"/>
              <a:gd name="connsiteY10" fmla="*/ 913347 h 1630988"/>
              <a:gd name="connsiteX11" fmla="*/ 47248 w 1030534"/>
              <a:gd name="connsiteY11" fmla="*/ 991396 h 1630988"/>
              <a:gd name="connsiteX12" fmla="*/ 259960 w 1030534"/>
              <a:gd name="connsiteY12" fmla="*/ 1048392 h 1630988"/>
              <a:gd name="connsiteX13" fmla="*/ 281178 w 1030534"/>
              <a:gd name="connsiteY13" fmla="*/ 1045599 h 1630988"/>
              <a:gd name="connsiteX14" fmla="*/ 301290 w 1030534"/>
              <a:gd name="connsiteY14" fmla="*/ 1048247 h 1630988"/>
              <a:gd name="connsiteX15" fmla="*/ 340130 w 1030534"/>
              <a:gd name="connsiteY15" fmla="*/ 1018444 h 1630988"/>
              <a:gd name="connsiteX16" fmla="*/ 387605 w 1030534"/>
              <a:gd name="connsiteY16" fmla="*/ 936216 h 1630988"/>
              <a:gd name="connsiteX17" fmla="*/ 453189 w 1030534"/>
              <a:gd name="connsiteY17" fmla="*/ 1180979 h 1630988"/>
              <a:gd name="connsiteX18" fmla="*/ 468798 w 1030534"/>
              <a:gd name="connsiteY18" fmla="*/ 1212405 h 1630988"/>
              <a:gd name="connsiteX19" fmla="*/ 290712 w 1030534"/>
              <a:gd name="connsiteY19" fmla="*/ 1596150 h 1630988"/>
              <a:gd name="connsiteX20" fmla="*/ 351052 w 1030534"/>
              <a:gd name="connsiteY20" fmla="*/ 1630988 h 1630988"/>
              <a:gd name="connsiteX21" fmla="*/ 590608 w 1030534"/>
              <a:gd name="connsiteY21" fmla="*/ 1290200 h 1630988"/>
              <a:gd name="connsiteX22" fmla="*/ 632827 w 1030534"/>
              <a:gd name="connsiteY22" fmla="*/ 1287554 h 1630988"/>
              <a:gd name="connsiteX23" fmla="*/ 682478 w 1030534"/>
              <a:gd name="connsiteY23" fmla="*/ 1445629 h 1630988"/>
              <a:gd name="connsiteX24" fmla="*/ 682745 w 1030534"/>
              <a:gd name="connsiteY24" fmla="*/ 1445677 h 1630988"/>
              <a:gd name="connsiteX25" fmla="*/ 683103 w 1030534"/>
              <a:gd name="connsiteY25" fmla="*/ 1446814 h 1630988"/>
              <a:gd name="connsiteX26" fmla="*/ 685482 w 1030534"/>
              <a:gd name="connsiteY26" fmla="*/ 1446177 h 1630988"/>
              <a:gd name="connsiteX27" fmla="*/ 1011158 w 1030534"/>
              <a:gd name="connsiteY27" fmla="*/ 1505606 h 1630988"/>
              <a:gd name="connsiteX28" fmla="*/ 1030534 w 1030534"/>
              <a:gd name="connsiteY28" fmla="*/ 1433291 h 1630988"/>
              <a:gd name="connsiteX29" fmla="*/ 794891 w 1030534"/>
              <a:gd name="connsiteY29" fmla="*/ 1349110 h 1630988"/>
              <a:gd name="connsiteX30" fmla="*/ 744897 w 1030534"/>
              <a:gd name="connsiteY30" fmla="*/ 1123994 h 1630988"/>
              <a:gd name="connsiteX31" fmla="*/ 743592 w 1030534"/>
              <a:gd name="connsiteY31" fmla="*/ 1103167 h 1630988"/>
              <a:gd name="connsiteX32" fmla="*/ 662009 w 1030534"/>
              <a:gd name="connsiteY32" fmla="*/ 798692 h 1630988"/>
              <a:gd name="connsiteX33" fmla="*/ 721715 w 1030534"/>
              <a:gd name="connsiteY33" fmla="*/ 814690 h 1630988"/>
              <a:gd name="connsiteX34" fmla="*/ 780865 w 1030534"/>
              <a:gd name="connsiteY34" fmla="*/ 991901 h 1630988"/>
              <a:gd name="connsiteX35" fmla="*/ 861490 w 1030534"/>
              <a:gd name="connsiteY35" fmla="*/ 1032174 h 1630988"/>
              <a:gd name="connsiteX36" fmla="*/ 901762 w 1030534"/>
              <a:gd name="connsiteY36" fmla="*/ 951548 h 1630988"/>
              <a:gd name="connsiteX37" fmla="*/ 832040 w 1030534"/>
              <a:gd name="connsiteY37" fmla="*/ 742662 h 1630988"/>
              <a:gd name="connsiteX38" fmla="*/ 819436 w 1030534"/>
              <a:gd name="connsiteY38" fmla="*/ 720719 h 1630988"/>
              <a:gd name="connsiteX39" fmla="*/ 811899 w 1030534"/>
              <a:gd name="connsiteY39" fmla="*/ 714924 h 1630988"/>
              <a:gd name="connsiteX40" fmla="*/ 808149 w 1030534"/>
              <a:gd name="connsiteY40" fmla="*/ 710612 h 1630988"/>
              <a:gd name="connsiteX41" fmla="*/ 802896 w 1030534"/>
              <a:gd name="connsiteY41" fmla="*/ 708003 h 1630988"/>
              <a:gd name="connsiteX42" fmla="*/ 800068 w 1030534"/>
              <a:gd name="connsiteY42" fmla="*/ 705828 h 1630988"/>
              <a:gd name="connsiteX43" fmla="*/ 798261 w 1030534"/>
              <a:gd name="connsiteY43" fmla="*/ 705701 h 1630988"/>
              <a:gd name="connsiteX44" fmla="*/ 785400 w 1030534"/>
              <a:gd name="connsiteY44" fmla="*/ 699312 h 1630988"/>
              <a:gd name="connsiteX45" fmla="*/ 550832 w 1030534"/>
              <a:gd name="connsiteY45" fmla="*/ 636459 h 1630988"/>
              <a:gd name="connsiteX46" fmla="*/ 539485 w 1030534"/>
              <a:gd name="connsiteY46" fmla="*/ 609991 h 1630988"/>
              <a:gd name="connsiteX47" fmla="*/ 539546 w 1030534"/>
              <a:gd name="connsiteY47" fmla="*/ 609976 h 1630988"/>
              <a:gd name="connsiteX48" fmla="*/ 707389 w 1030534"/>
              <a:gd name="connsiteY48" fmla="*/ 317462 h 1630988"/>
              <a:gd name="connsiteX49" fmla="*/ 432576 w 1030534"/>
              <a:gd name="connsiteY49" fmla="*/ 0 h 1630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030534" h="1630988">
                <a:moveTo>
                  <a:pt x="432576" y="0"/>
                </a:moveTo>
                <a:cubicBezTo>
                  <a:pt x="280801" y="0"/>
                  <a:pt x="157763" y="142133"/>
                  <a:pt x="157763" y="317462"/>
                </a:cubicBezTo>
                <a:cubicBezTo>
                  <a:pt x="157763" y="448959"/>
                  <a:pt x="226972" y="561783"/>
                  <a:pt x="325607" y="609976"/>
                </a:cubicBezTo>
                <a:lnTo>
                  <a:pt x="409920" y="629640"/>
                </a:lnTo>
                <a:lnTo>
                  <a:pt x="412905" y="658147"/>
                </a:lnTo>
                <a:lnTo>
                  <a:pt x="408705" y="660233"/>
                </a:lnTo>
                <a:cubicBezTo>
                  <a:pt x="385601" y="678237"/>
                  <a:pt x="368363" y="702589"/>
                  <a:pt x="358917" y="729958"/>
                </a:cubicBezTo>
                <a:lnTo>
                  <a:pt x="358892" y="730088"/>
                </a:lnTo>
                <a:lnTo>
                  <a:pt x="252461" y="914433"/>
                </a:lnTo>
                <a:lnTo>
                  <a:pt x="80236" y="868285"/>
                </a:lnTo>
                <a:cubicBezTo>
                  <a:pt x="46240" y="859176"/>
                  <a:pt x="11296" y="879351"/>
                  <a:pt x="2187" y="913347"/>
                </a:cubicBezTo>
                <a:cubicBezTo>
                  <a:pt x="-6923" y="947343"/>
                  <a:pt x="13253" y="982287"/>
                  <a:pt x="47248" y="991396"/>
                </a:cubicBezTo>
                <a:lnTo>
                  <a:pt x="259960" y="1048392"/>
                </a:lnTo>
                <a:lnTo>
                  <a:pt x="281178" y="1045599"/>
                </a:lnTo>
                <a:lnTo>
                  <a:pt x="301290" y="1048247"/>
                </a:lnTo>
                <a:cubicBezTo>
                  <a:pt x="317103" y="1044010"/>
                  <a:pt x="331299" y="1033741"/>
                  <a:pt x="340130" y="1018444"/>
                </a:cubicBezTo>
                <a:lnTo>
                  <a:pt x="387605" y="936216"/>
                </a:lnTo>
                <a:lnTo>
                  <a:pt x="453189" y="1180979"/>
                </a:lnTo>
                <a:lnTo>
                  <a:pt x="468798" y="1212405"/>
                </a:lnTo>
                <a:lnTo>
                  <a:pt x="290712" y="1596150"/>
                </a:lnTo>
                <a:lnTo>
                  <a:pt x="351052" y="1630988"/>
                </a:lnTo>
                <a:lnTo>
                  <a:pt x="590608" y="1290200"/>
                </a:lnTo>
                <a:lnTo>
                  <a:pt x="632827" y="1287554"/>
                </a:lnTo>
                <a:lnTo>
                  <a:pt x="682478" y="1445629"/>
                </a:lnTo>
                <a:cubicBezTo>
                  <a:pt x="682567" y="1445645"/>
                  <a:pt x="682656" y="1445661"/>
                  <a:pt x="682745" y="1445677"/>
                </a:cubicBezTo>
                <a:lnTo>
                  <a:pt x="683103" y="1446814"/>
                </a:lnTo>
                <a:lnTo>
                  <a:pt x="685482" y="1446177"/>
                </a:lnTo>
                <a:lnTo>
                  <a:pt x="1011158" y="1505606"/>
                </a:lnTo>
                <a:lnTo>
                  <a:pt x="1030534" y="1433291"/>
                </a:lnTo>
                <a:lnTo>
                  <a:pt x="794891" y="1349110"/>
                </a:lnTo>
                <a:lnTo>
                  <a:pt x="744897" y="1123994"/>
                </a:lnTo>
                <a:lnTo>
                  <a:pt x="743592" y="1103167"/>
                </a:lnTo>
                <a:lnTo>
                  <a:pt x="662009" y="798692"/>
                </a:lnTo>
                <a:lnTo>
                  <a:pt x="721715" y="814690"/>
                </a:lnTo>
                <a:lnTo>
                  <a:pt x="780865" y="991901"/>
                </a:lnTo>
                <a:cubicBezTo>
                  <a:pt x="792008" y="1025286"/>
                  <a:pt x="828105" y="1043317"/>
                  <a:pt x="861490" y="1032174"/>
                </a:cubicBezTo>
                <a:cubicBezTo>
                  <a:pt x="894874" y="1021030"/>
                  <a:pt x="912905" y="984933"/>
                  <a:pt x="901762" y="951548"/>
                </a:cubicBezTo>
                <a:lnTo>
                  <a:pt x="832040" y="742662"/>
                </a:lnTo>
                <a:cubicBezTo>
                  <a:pt x="829254" y="734316"/>
                  <a:pt x="824909" y="726930"/>
                  <a:pt x="819436" y="720719"/>
                </a:cubicBezTo>
                <a:lnTo>
                  <a:pt x="811899" y="714924"/>
                </a:lnTo>
                <a:lnTo>
                  <a:pt x="808149" y="710612"/>
                </a:lnTo>
                <a:lnTo>
                  <a:pt x="802896" y="708003"/>
                </a:lnTo>
                <a:lnTo>
                  <a:pt x="800068" y="705828"/>
                </a:lnTo>
                <a:lnTo>
                  <a:pt x="798261" y="705701"/>
                </a:lnTo>
                <a:lnTo>
                  <a:pt x="785400" y="699312"/>
                </a:lnTo>
                <a:lnTo>
                  <a:pt x="550832" y="636459"/>
                </a:lnTo>
                <a:lnTo>
                  <a:pt x="539485" y="609991"/>
                </a:lnTo>
                <a:lnTo>
                  <a:pt x="539546" y="609976"/>
                </a:lnTo>
                <a:cubicBezTo>
                  <a:pt x="638180" y="561783"/>
                  <a:pt x="707389" y="448959"/>
                  <a:pt x="707389" y="317462"/>
                </a:cubicBezTo>
                <a:cubicBezTo>
                  <a:pt x="707389" y="142133"/>
                  <a:pt x="584351" y="0"/>
                  <a:pt x="432576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510BCD0-F567-4FD3-AA32-A3B7A915832A}"/>
              </a:ext>
            </a:extLst>
          </p:cNvPr>
          <p:cNvGrpSpPr/>
          <p:nvPr/>
        </p:nvGrpSpPr>
        <p:grpSpPr>
          <a:xfrm>
            <a:off x="1117604" y="1197246"/>
            <a:ext cx="1772595" cy="2055128"/>
            <a:chOff x="3368877" y="1104901"/>
            <a:chExt cx="1772595" cy="2055128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087516E-215D-49DF-BB1A-60BEB89FFD13}"/>
                </a:ext>
              </a:extLst>
            </p:cNvPr>
            <p:cNvSpPr/>
            <p:nvPr/>
          </p:nvSpPr>
          <p:spPr>
            <a:xfrm>
              <a:off x="3368877" y="1104901"/>
              <a:ext cx="1258253" cy="20509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C9A0666A-9A6A-427C-8E56-B8B11F267829}"/>
                </a:ext>
              </a:extLst>
            </p:cNvPr>
            <p:cNvSpPr/>
            <p:nvPr/>
          </p:nvSpPr>
          <p:spPr>
            <a:xfrm>
              <a:off x="3368878" y="1104901"/>
              <a:ext cx="1046383" cy="20509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197F78D-4397-404D-9D51-9273CF208548}"/>
                </a:ext>
              </a:extLst>
            </p:cNvPr>
            <p:cNvSpPr/>
            <p:nvPr/>
          </p:nvSpPr>
          <p:spPr bwMode="auto">
            <a:xfrm flipH="1">
              <a:off x="3901294" y="1197246"/>
              <a:ext cx="1240178" cy="1962783"/>
            </a:xfrm>
            <a:custGeom>
              <a:avLst/>
              <a:gdLst>
                <a:gd name="connsiteX0" fmla="*/ 432576 w 1030534"/>
                <a:gd name="connsiteY0" fmla="*/ 0 h 1630988"/>
                <a:gd name="connsiteX1" fmla="*/ 157763 w 1030534"/>
                <a:gd name="connsiteY1" fmla="*/ 317462 h 1630988"/>
                <a:gd name="connsiteX2" fmla="*/ 325607 w 1030534"/>
                <a:gd name="connsiteY2" fmla="*/ 609976 h 1630988"/>
                <a:gd name="connsiteX3" fmla="*/ 409920 w 1030534"/>
                <a:gd name="connsiteY3" fmla="*/ 629640 h 1630988"/>
                <a:gd name="connsiteX4" fmla="*/ 412905 w 1030534"/>
                <a:gd name="connsiteY4" fmla="*/ 658147 h 1630988"/>
                <a:gd name="connsiteX5" fmla="*/ 408705 w 1030534"/>
                <a:gd name="connsiteY5" fmla="*/ 660233 h 1630988"/>
                <a:gd name="connsiteX6" fmla="*/ 358917 w 1030534"/>
                <a:gd name="connsiteY6" fmla="*/ 729958 h 1630988"/>
                <a:gd name="connsiteX7" fmla="*/ 358892 w 1030534"/>
                <a:gd name="connsiteY7" fmla="*/ 730088 h 1630988"/>
                <a:gd name="connsiteX8" fmla="*/ 252461 w 1030534"/>
                <a:gd name="connsiteY8" fmla="*/ 914433 h 1630988"/>
                <a:gd name="connsiteX9" fmla="*/ 80236 w 1030534"/>
                <a:gd name="connsiteY9" fmla="*/ 868285 h 1630988"/>
                <a:gd name="connsiteX10" fmla="*/ 2187 w 1030534"/>
                <a:gd name="connsiteY10" fmla="*/ 913347 h 1630988"/>
                <a:gd name="connsiteX11" fmla="*/ 47248 w 1030534"/>
                <a:gd name="connsiteY11" fmla="*/ 991396 h 1630988"/>
                <a:gd name="connsiteX12" fmla="*/ 259960 w 1030534"/>
                <a:gd name="connsiteY12" fmla="*/ 1048392 h 1630988"/>
                <a:gd name="connsiteX13" fmla="*/ 281178 w 1030534"/>
                <a:gd name="connsiteY13" fmla="*/ 1045599 h 1630988"/>
                <a:gd name="connsiteX14" fmla="*/ 301290 w 1030534"/>
                <a:gd name="connsiteY14" fmla="*/ 1048247 h 1630988"/>
                <a:gd name="connsiteX15" fmla="*/ 340130 w 1030534"/>
                <a:gd name="connsiteY15" fmla="*/ 1018444 h 1630988"/>
                <a:gd name="connsiteX16" fmla="*/ 387605 w 1030534"/>
                <a:gd name="connsiteY16" fmla="*/ 936216 h 1630988"/>
                <a:gd name="connsiteX17" fmla="*/ 453189 w 1030534"/>
                <a:gd name="connsiteY17" fmla="*/ 1180979 h 1630988"/>
                <a:gd name="connsiteX18" fmla="*/ 468798 w 1030534"/>
                <a:gd name="connsiteY18" fmla="*/ 1212405 h 1630988"/>
                <a:gd name="connsiteX19" fmla="*/ 290712 w 1030534"/>
                <a:gd name="connsiteY19" fmla="*/ 1596150 h 1630988"/>
                <a:gd name="connsiteX20" fmla="*/ 351052 w 1030534"/>
                <a:gd name="connsiteY20" fmla="*/ 1630988 h 1630988"/>
                <a:gd name="connsiteX21" fmla="*/ 590608 w 1030534"/>
                <a:gd name="connsiteY21" fmla="*/ 1290200 h 1630988"/>
                <a:gd name="connsiteX22" fmla="*/ 632827 w 1030534"/>
                <a:gd name="connsiteY22" fmla="*/ 1287554 h 1630988"/>
                <a:gd name="connsiteX23" fmla="*/ 682478 w 1030534"/>
                <a:gd name="connsiteY23" fmla="*/ 1445629 h 1630988"/>
                <a:gd name="connsiteX24" fmla="*/ 682745 w 1030534"/>
                <a:gd name="connsiteY24" fmla="*/ 1445677 h 1630988"/>
                <a:gd name="connsiteX25" fmla="*/ 683103 w 1030534"/>
                <a:gd name="connsiteY25" fmla="*/ 1446814 h 1630988"/>
                <a:gd name="connsiteX26" fmla="*/ 685482 w 1030534"/>
                <a:gd name="connsiteY26" fmla="*/ 1446177 h 1630988"/>
                <a:gd name="connsiteX27" fmla="*/ 1011158 w 1030534"/>
                <a:gd name="connsiteY27" fmla="*/ 1505606 h 1630988"/>
                <a:gd name="connsiteX28" fmla="*/ 1030534 w 1030534"/>
                <a:gd name="connsiteY28" fmla="*/ 1433291 h 1630988"/>
                <a:gd name="connsiteX29" fmla="*/ 794891 w 1030534"/>
                <a:gd name="connsiteY29" fmla="*/ 1349110 h 1630988"/>
                <a:gd name="connsiteX30" fmla="*/ 744897 w 1030534"/>
                <a:gd name="connsiteY30" fmla="*/ 1123994 h 1630988"/>
                <a:gd name="connsiteX31" fmla="*/ 743592 w 1030534"/>
                <a:gd name="connsiteY31" fmla="*/ 1103167 h 1630988"/>
                <a:gd name="connsiteX32" fmla="*/ 662009 w 1030534"/>
                <a:gd name="connsiteY32" fmla="*/ 798692 h 1630988"/>
                <a:gd name="connsiteX33" fmla="*/ 721715 w 1030534"/>
                <a:gd name="connsiteY33" fmla="*/ 814690 h 1630988"/>
                <a:gd name="connsiteX34" fmla="*/ 780865 w 1030534"/>
                <a:gd name="connsiteY34" fmla="*/ 991901 h 1630988"/>
                <a:gd name="connsiteX35" fmla="*/ 861490 w 1030534"/>
                <a:gd name="connsiteY35" fmla="*/ 1032174 h 1630988"/>
                <a:gd name="connsiteX36" fmla="*/ 901762 w 1030534"/>
                <a:gd name="connsiteY36" fmla="*/ 951548 h 1630988"/>
                <a:gd name="connsiteX37" fmla="*/ 832040 w 1030534"/>
                <a:gd name="connsiteY37" fmla="*/ 742662 h 1630988"/>
                <a:gd name="connsiteX38" fmla="*/ 819436 w 1030534"/>
                <a:gd name="connsiteY38" fmla="*/ 720719 h 1630988"/>
                <a:gd name="connsiteX39" fmla="*/ 811899 w 1030534"/>
                <a:gd name="connsiteY39" fmla="*/ 714924 h 1630988"/>
                <a:gd name="connsiteX40" fmla="*/ 808149 w 1030534"/>
                <a:gd name="connsiteY40" fmla="*/ 710612 h 1630988"/>
                <a:gd name="connsiteX41" fmla="*/ 802896 w 1030534"/>
                <a:gd name="connsiteY41" fmla="*/ 708003 h 1630988"/>
                <a:gd name="connsiteX42" fmla="*/ 800068 w 1030534"/>
                <a:gd name="connsiteY42" fmla="*/ 705828 h 1630988"/>
                <a:gd name="connsiteX43" fmla="*/ 798261 w 1030534"/>
                <a:gd name="connsiteY43" fmla="*/ 705701 h 1630988"/>
                <a:gd name="connsiteX44" fmla="*/ 785400 w 1030534"/>
                <a:gd name="connsiteY44" fmla="*/ 699312 h 1630988"/>
                <a:gd name="connsiteX45" fmla="*/ 550832 w 1030534"/>
                <a:gd name="connsiteY45" fmla="*/ 636459 h 1630988"/>
                <a:gd name="connsiteX46" fmla="*/ 539485 w 1030534"/>
                <a:gd name="connsiteY46" fmla="*/ 609991 h 1630988"/>
                <a:gd name="connsiteX47" fmla="*/ 539546 w 1030534"/>
                <a:gd name="connsiteY47" fmla="*/ 609976 h 1630988"/>
                <a:gd name="connsiteX48" fmla="*/ 707389 w 1030534"/>
                <a:gd name="connsiteY48" fmla="*/ 317462 h 1630988"/>
                <a:gd name="connsiteX49" fmla="*/ 432576 w 1030534"/>
                <a:gd name="connsiteY49" fmla="*/ 0 h 16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030534" h="1630988">
                  <a:moveTo>
                    <a:pt x="432576" y="0"/>
                  </a:moveTo>
                  <a:cubicBezTo>
                    <a:pt x="280801" y="0"/>
                    <a:pt x="157763" y="142133"/>
                    <a:pt x="157763" y="317462"/>
                  </a:cubicBezTo>
                  <a:cubicBezTo>
                    <a:pt x="157763" y="448959"/>
                    <a:pt x="226972" y="561783"/>
                    <a:pt x="325607" y="609976"/>
                  </a:cubicBezTo>
                  <a:lnTo>
                    <a:pt x="409920" y="629640"/>
                  </a:lnTo>
                  <a:lnTo>
                    <a:pt x="412905" y="658147"/>
                  </a:lnTo>
                  <a:lnTo>
                    <a:pt x="408705" y="660233"/>
                  </a:lnTo>
                  <a:cubicBezTo>
                    <a:pt x="385601" y="678237"/>
                    <a:pt x="368363" y="702589"/>
                    <a:pt x="358917" y="729958"/>
                  </a:cubicBezTo>
                  <a:lnTo>
                    <a:pt x="358892" y="730088"/>
                  </a:lnTo>
                  <a:lnTo>
                    <a:pt x="252461" y="914433"/>
                  </a:lnTo>
                  <a:lnTo>
                    <a:pt x="80236" y="868285"/>
                  </a:lnTo>
                  <a:cubicBezTo>
                    <a:pt x="46240" y="859176"/>
                    <a:pt x="11296" y="879351"/>
                    <a:pt x="2187" y="913347"/>
                  </a:cubicBezTo>
                  <a:cubicBezTo>
                    <a:pt x="-6923" y="947343"/>
                    <a:pt x="13253" y="982287"/>
                    <a:pt x="47248" y="991396"/>
                  </a:cubicBezTo>
                  <a:lnTo>
                    <a:pt x="259960" y="1048392"/>
                  </a:lnTo>
                  <a:lnTo>
                    <a:pt x="281178" y="1045599"/>
                  </a:lnTo>
                  <a:lnTo>
                    <a:pt x="301290" y="1048247"/>
                  </a:lnTo>
                  <a:cubicBezTo>
                    <a:pt x="317103" y="1044010"/>
                    <a:pt x="331299" y="1033741"/>
                    <a:pt x="340130" y="1018444"/>
                  </a:cubicBezTo>
                  <a:lnTo>
                    <a:pt x="387605" y="936216"/>
                  </a:lnTo>
                  <a:lnTo>
                    <a:pt x="453189" y="1180979"/>
                  </a:lnTo>
                  <a:lnTo>
                    <a:pt x="468798" y="1212405"/>
                  </a:lnTo>
                  <a:lnTo>
                    <a:pt x="290712" y="1596150"/>
                  </a:lnTo>
                  <a:lnTo>
                    <a:pt x="351052" y="1630988"/>
                  </a:lnTo>
                  <a:lnTo>
                    <a:pt x="590608" y="1290200"/>
                  </a:lnTo>
                  <a:lnTo>
                    <a:pt x="632827" y="1287554"/>
                  </a:lnTo>
                  <a:lnTo>
                    <a:pt x="682478" y="1445629"/>
                  </a:lnTo>
                  <a:cubicBezTo>
                    <a:pt x="682567" y="1445645"/>
                    <a:pt x="682656" y="1445661"/>
                    <a:pt x="682745" y="1445677"/>
                  </a:cubicBezTo>
                  <a:lnTo>
                    <a:pt x="683103" y="1446814"/>
                  </a:lnTo>
                  <a:lnTo>
                    <a:pt x="685482" y="1446177"/>
                  </a:lnTo>
                  <a:lnTo>
                    <a:pt x="1011158" y="1505606"/>
                  </a:lnTo>
                  <a:lnTo>
                    <a:pt x="1030534" y="1433291"/>
                  </a:lnTo>
                  <a:lnTo>
                    <a:pt x="794891" y="1349110"/>
                  </a:lnTo>
                  <a:lnTo>
                    <a:pt x="744897" y="1123994"/>
                  </a:lnTo>
                  <a:lnTo>
                    <a:pt x="743592" y="1103167"/>
                  </a:lnTo>
                  <a:lnTo>
                    <a:pt x="662009" y="798692"/>
                  </a:lnTo>
                  <a:lnTo>
                    <a:pt x="721715" y="814690"/>
                  </a:lnTo>
                  <a:lnTo>
                    <a:pt x="780865" y="991901"/>
                  </a:lnTo>
                  <a:cubicBezTo>
                    <a:pt x="792008" y="1025286"/>
                    <a:pt x="828105" y="1043317"/>
                    <a:pt x="861490" y="1032174"/>
                  </a:cubicBezTo>
                  <a:cubicBezTo>
                    <a:pt x="894874" y="1021030"/>
                    <a:pt x="912905" y="984933"/>
                    <a:pt x="901762" y="951548"/>
                  </a:cubicBezTo>
                  <a:lnTo>
                    <a:pt x="832040" y="742662"/>
                  </a:lnTo>
                  <a:cubicBezTo>
                    <a:pt x="829254" y="734316"/>
                    <a:pt x="824909" y="726930"/>
                    <a:pt x="819436" y="720719"/>
                  </a:cubicBezTo>
                  <a:lnTo>
                    <a:pt x="811899" y="714924"/>
                  </a:lnTo>
                  <a:lnTo>
                    <a:pt x="808149" y="710612"/>
                  </a:lnTo>
                  <a:lnTo>
                    <a:pt x="802896" y="708003"/>
                  </a:lnTo>
                  <a:lnTo>
                    <a:pt x="800068" y="705828"/>
                  </a:lnTo>
                  <a:lnTo>
                    <a:pt x="798261" y="705701"/>
                  </a:lnTo>
                  <a:lnTo>
                    <a:pt x="785400" y="699312"/>
                  </a:lnTo>
                  <a:lnTo>
                    <a:pt x="550832" y="636459"/>
                  </a:lnTo>
                  <a:lnTo>
                    <a:pt x="539485" y="609991"/>
                  </a:lnTo>
                  <a:lnTo>
                    <a:pt x="539546" y="609976"/>
                  </a:lnTo>
                  <a:cubicBezTo>
                    <a:pt x="638180" y="561783"/>
                    <a:pt x="707389" y="448959"/>
                    <a:pt x="707389" y="317462"/>
                  </a:cubicBezTo>
                  <a:cubicBezTo>
                    <a:pt x="707389" y="142133"/>
                    <a:pt x="584351" y="0"/>
                    <a:pt x="43257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F1C5D183-A827-4D73-8415-8A2987CA6138}"/>
              </a:ext>
            </a:extLst>
          </p:cNvPr>
          <p:cNvGrpSpPr/>
          <p:nvPr/>
        </p:nvGrpSpPr>
        <p:grpSpPr>
          <a:xfrm>
            <a:off x="4018348" y="1193019"/>
            <a:ext cx="1869304" cy="2055129"/>
            <a:chOff x="7830223" y="1104900"/>
            <a:chExt cx="1869304" cy="2055129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DCBF4578-261E-42E0-ADAB-D354CC35A58C}"/>
                </a:ext>
              </a:extLst>
            </p:cNvPr>
            <p:cNvSpPr/>
            <p:nvPr/>
          </p:nvSpPr>
          <p:spPr>
            <a:xfrm>
              <a:off x="7830223" y="1104900"/>
              <a:ext cx="1258253" cy="20509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042EEA17-B33E-429D-8B8B-D981E278B4E2}"/>
                </a:ext>
              </a:extLst>
            </p:cNvPr>
            <p:cNvSpPr/>
            <p:nvPr/>
          </p:nvSpPr>
          <p:spPr>
            <a:xfrm>
              <a:off x="7830224" y="1104900"/>
              <a:ext cx="1046383" cy="20509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0D8281D-B958-430B-BC3D-4CB8C44AEDB5}"/>
                </a:ext>
              </a:extLst>
            </p:cNvPr>
            <p:cNvSpPr/>
            <p:nvPr/>
          </p:nvSpPr>
          <p:spPr bwMode="auto">
            <a:xfrm>
              <a:off x="8459349" y="1197246"/>
              <a:ext cx="1240178" cy="1962783"/>
            </a:xfrm>
            <a:custGeom>
              <a:avLst/>
              <a:gdLst>
                <a:gd name="connsiteX0" fmla="*/ 432576 w 1030534"/>
                <a:gd name="connsiteY0" fmla="*/ 0 h 1630988"/>
                <a:gd name="connsiteX1" fmla="*/ 157763 w 1030534"/>
                <a:gd name="connsiteY1" fmla="*/ 317462 h 1630988"/>
                <a:gd name="connsiteX2" fmla="*/ 325607 w 1030534"/>
                <a:gd name="connsiteY2" fmla="*/ 609976 h 1630988"/>
                <a:gd name="connsiteX3" fmla="*/ 409920 w 1030534"/>
                <a:gd name="connsiteY3" fmla="*/ 629640 h 1630988"/>
                <a:gd name="connsiteX4" fmla="*/ 412905 w 1030534"/>
                <a:gd name="connsiteY4" fmla="*/ 658147 h 1630988"/>
                <a:gd name="connsiteX5" fmla="*/ 408705 w 1030534"/>
                <a:gd name="connsiteY5" fmla="*/ 660233 h 1630988"/>
                <a:gd name="connsiteX6" fmla="*/ 358917 w 1030534"/>
                <a:gd name="connsiteY6" fmla="*/ 729958 h 1630988"/>
                <a:gd name="connsiteX7" fmla="*/ 358892 w 1030534"/>
                <a:gd name="connsiteY7" fmla="*/ 730088 h 1630988"/>
                <a:gd name="connsiteX8" fmla="*/ 252461 w 1030534"/>
                <a:gd name="connsiteY8" fmla="*/ 914433 h 1630988"/>
                <a:gd name="connsiteX9" fmla="*/ 80236 w 1030534"/>
                <a:gd name="connsiteY9" fmla="*/ 868285 h 1630988"/>
                <a:gd name="connsiteX10" fmla="*/ 2187 w 1030534"/>
                <a:gd name="connsiteY10" fmla="*/ 913347 h 1630988"/>
                <a:gd name="connsiteX11" fmla="*/ 47248 w 1030534"/>
                <a:gd name="connsiteY11" fmla="*/ 991396 h 1630988"/>
                <a:gd name="connsiteX12" fmla="*/ 259960 w 1030534"/>
                <a:gd name="connsiteY12" fmla="*/ 1048392 h 1630988"/>
                <a:gd name="connsiteX13" fmla="*/ 281178 w 1030534"/>
                <a:gd name="connsiteY13" fmla="*/ 1045599 h 1630988"/>
                <a:gd name="connsiteX14" fmla="*/ 301290 w 1030534"/>
                <a:gd name="connsiteY14" fmla="*/ 1048247 h 1630988"/>
                <a:gd name="connsiteX15" fmla="*/ 340130 w 1030534"/>
                <a:gd name="connsiteY15" fmla="*/ 1018444 h 1630988"/>
                <a:gd name="connsiteX16" fmla="*/ 387605 w 1030534"/>
                <a:gd name="connsiteY16" fmla="*/ 936216 h 1630988"/>
                <a:gd name="connsiteX17" fmla="*/ 453189 w 1030534"/>
                <a:gd name="connsiteY17" fmla="*/ 1180979 h 1630988"/>
                <a:gd name="connsiteX18" fmla="*/ 468798 w 1030534"/>
                <a:gd name="connsiteY18" fmla="*/ 1212405 h 1630988"/>
                <a:gd name="connsiteX19" fmla="*/ 290712 w 1030534"/>
                <a:gd name="connsiteY19" fmla="*/ 1596150 h 1630988"/>
                <a:gd name="connsiteX20" fmla="*/ 351052 w 1030534"/>
                <a:gd name="connsiteY20" fmla="*/ 1630988 h 1630988"/>
                <a:gd name="connsiteX21" fmla="*/ 590608 w 1030534"/>
                <a:gd name="connsiteY21" fmla="*/ 1290200 h 1630988"/>
                <a:gd name="connsiteX22" fmla="*/ 632827 w 1030534"/>
                <a:gd name="connsiteY22" fmla="*/ 1287554 h 1630988"/>
                <a:gd name="connsiteX23" fmla="*/ 682478 w 1030534"/>
                <a:gd name="connsiteY23" fmla="*/ 1445629 h 1630988"/>
                <a:gd name="connsiteX24" fmla="*/ 682745 w 1030534"/>
                <a:gd name="connsiteY24" fmla="*/ 1445677 h 1630988"/>
                <a:gd name="connsiteX25" fmla="*/ 683103 w 1030534"/>
                <a:gd name="connsiteY25" fmla="*/ 1446814 h 1630988"/>
                <a:gd name="connsiteX26" fmla="*/ 685482 w 1030534"/>
                <a:gd name="connsiteY26" fmla="*/ 1446177 h 1630988"/>
                <a:gd name="connsiteX27" fmla="*/ 1011158 w 1030534"/>
                <a:gd name="connsiteY27" fmla="*/ 1505606 h 1630988"/>
                <a:gd name="connsiteX28" fmla="*/ 1030534 w 1030534"/>
                <a:gd name="connsiteY28" fmla="*/ 1433291 h 1630988"/>
                <a:gd name="connsiteX29" fmla="*/ 794891 w 1030534"/>
                <a:gd name="connsiteY29" fmla="*/ 1349110 h 1630988"/>
                <a:gd name="connsiteX30" fmla="*/ 744897 w 1030534"/>
                <a:gd name="connsiteY30" fmla="*/ 1123994 h 1630988"/>
                <a:gd name="connsiteX31" fmla="*/ 743592 w 1030534"/>
                <a:gd name="connsiteY31" fmla="*/ 1103167 h 1630988"/>
                <a:gd name="connsiteX32" fmla="*/ 662009 w 1030534"/>
                <a:gd name="connsiteY32" fmla="*/ 798692 h 1630988"/>
                <a:gd name="connsiteX33" fmla="*/ 721715 w 1030534"/>
                <a:gd name="connsiteY33" fmla="*/ 814690 h 1630988"/>
                <a:gd name="connsiteX34" fmla="*/ 780865 w 1030534"/>
                <a:gd name="connsiteY34" fmla="*/ 991901 h 1630988"/>
                <a:gd name="connsiteX35" fmla="*/ 861490 w 1030534"/>
                <a:gd name="connsiteY35" fmla="*/ 1032174 h 1630988"/>
                <a:gd name="connsiteX36" fmla="*/ 901762 w 1030534"/>
                <a:gd name="connsiteY36" fmla="*/ 951548 h 1630988"/>
                <a:gd name="connsiteX37" fmla="*/ 832040 w 1030534"/>
                <a:gd name="connsiteY37" fmla="*/ 742662 h 1630988"/>
                <a:gd name="connsiteX38" fmla="*/ 819436 w 1030534"/>
                <a:gd name="connsiteY38" fmla="*/ 720719 h 1630988"/>
                <a:gd name="connsiteX39" fmla="*/ 811899 w 1030534"/>
                <a:gd name="connsiteY39" fmla="*/ 714924 h 1630988"/>
                <a:gd name="connsiteX40" fmla="*/ 808149 w 1030534"/>
                <a:gd name="connsiteY40" fmla="*/ 710612 h 1630988"/>
                <a:gd name="connsiteX41" fmla="*/ 802896 w 1030534"/>
                <a:gd name="connsiteY41" fmla="*/ 708003 h 1630988"/>
                <a:gd name="connsiteX42" fmla="*/ 800068 w 1030534"/>
                <a:gd name="connsiteY42" fmla="*/ 705828 h 1630988"/>
                <a:gd name="connsiteX43" fmla="*/ 798261 w 1030534"/>
                <a:gd name="connsiteY43" fmla="*/ 705701 h 1630988"/>
                <a:gd name="connsiteX44" fmla="*/ 785400 w 1030534"/>
                <a:gd name="connsiteY44" fmla="*/ 699312 h 1630988"/>
                <a:gd name="connsiteX45" fmla="*/ 550832 w 1030534"/>
                <a:gd name="connsiteY45" fmla="*/ 636459 h 1630988"/>
                <a:gd name="connsiteX46" fmla="*/ 539485 w 1030534"/>
                <a:gd name="connsiteY46" fmla="*/ 609991 h 1630988"/>
                <a:gd name="connsiteX47" fmla="*/ 539546 w 1030534"/>
                <a:gd name="connsiteY47" fmla="*/ 609976 h 1630988"/>
                <a:gd name="connsiteX48" fmla="*/ 707389 w 1030534"/>
                <a:gd name="connsiteY48" fmla="*/ 317462 h 1630988"/>
                <a:gd name="connsiteX49" fmla="*/ 432576 w 1030534"/>
                <a:gd name="connsiteY49" fmla="*/ 0 h 16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030534" h="1630988">
                  <a:moveTo>
                    <a:pt x="432576" y="0"/>
                  </a:moveTo>
                  <a:cubicBezTo>
                    <a:pt x="280801" y="0"/>
                    <a:pt x="157763" y="142133"/>
                    <a:pt x="157763" y="317462"/>
                  </a:cubicBezTo>
                  <a:cubicBezTo>
                    <a:pt x="157763" y="448959"/>
                    <a:pt x="226972" y="561783"/>
                    <a:pt x="325607" y="609976"/>
                  </a:cubicBezTo>
                  <a:lnTo>
                    <a:pt x="409920" y="629640"/>
                  </a:lnTo>
                  <a:lnTo>
                    <a:pt x="412905" y="658147"/>
                  </a:lnTo>
                  <a:lnTo>
                    <a:pt x="408705" y="660233"/>
                  </a:lnTo>
                  <a:cubicBezTo>
                    <a:pt x="385601" y="678237"/>
                    <a:pt x="368363" y="702589"/>
                    <a:pt x="358917" y="729958"/>
                  </a:cubicBezTo>
                  <a:lnTo>
                    <a:pt x="358892" y="730088"/>
                  </a:lnTo>
                  <a:lnTo>
                    <a:pt x="252461" y="914433"/>
                  </a:lnTo>
                  <a:lnTo>
                    <a:pt x="80236" y="868285"/>
                  </a:lnTo>
                  <a:cubicBezTo>
                    <a:pt x="46240" y="859176"/>
                    <a:pt x="11296" y="879351"/>
                    <a:pt x="2187" y="913347"/>
                  </a:cubicBezTo>
                  <a:cubicBezTo>
                    <a:pt x="-6923" y="947343"/>
                    <a:pt x="13253" y="982287"/>
                    <a:pt x="47248" y="991396"/>
                  </a:cubicBezTo>
                  <a:lnTo>
                    <a:pt x="259960" y="1048392"/>
                  </a:lnTo>
                  <a:lnTo>
                    <a:pt x="281178" y="1045599"/>
                  </a:lnTo>
                  <a:lnTo>
                    <a:pt x="301290" y="1048247"/>
                  </a:lnTo>
                  <a:cubicBezTo>
                    <a:pt x="317103" y="1044010"/>
                    <a:pt x="331299" y="1033741"/>
                    <a:pt x="340130" y="1018444"/>
                  </a:cubicBezTo>
                  <a:lnTo>
                    <a:pt x="387605" y="936216"/>
                  </a:lnTo>
                  <a:lnTo>
                    <a:pt x="453189" y="1180979"/>
                  </a:lnTo>
                  <a:lnTo>
                    <a:pt x="468798" y="1212405"/>
                  </a:lnTo>
                  <a:lnTo>
                    <a:pt x="290712" y="1596150"/>
                  </a:lnTo>
                  <a:lnTo>
                    <a:pt x="351052" y="1630988"/>
                  </a:lnTo>
                  <a:lnTo>
                    <a:pt x="590608" y="1290200"/>
                  </a:lnTo>
                  <a:lnTo>
                    <a:pt x="632827" y="1287554"/>
                  </a:lnTo>
                  <a:lnTo>
                    <a:pt x="682478" y="1445629"/>
                  </a:lnTo>
                  <a:cubicBezTo>
                    <a:pt x="682567" y="1445645"/>
                    <a:pt x="682656" y="1445661"/>
                    <a:pt x="682745" y="1445677"/>
                  </a:cubicBezTo>
                  <a:lnTo>
                    <a:pt x="683103" y="1446814"/>
                  </a:lnTo>
                  <a:lnTo>
                    <a:pt x="685482" y="1446177"/>
                  </a:lnTo>
                  <a:lnTo>
                    <a:pt x="1011158" y="1505606"/>
                  </a:lnTo>
                  <a:lnTo>
                    <a:pt x="1030534" y="1433291"/>
                  </a:lnTo>
                  <a:lnTo>
                    <a:pt x="794891" y="1349110"/>
                  </a:lnTo>
                  <a:lnTo>
                    <a:pt x="744897" y="1123994"/>
                  </a:lnTo>
                  <a:lnTo>
                    <a:pt x="743592" y="1103167"/>
                  </a:lnTo>
                  <a:lnTo>
                    <a:pt x="662009" y="798692"/>
                  </a:lnTo>
                  <a:lnTo>
                    <a:pt x="721715" y="814690"/>
                  </a:lnTo>
                  <a:lnTo>
                    <a:pt x="780865" y="991901"/>
                  </a:lnTo>
                  <a:cubicBezTo>
                    <a:pt x="792008" y="1025286"/>
                    <a:pt x="828105" y="1043317"/>
                    <a:pt x="861490" y="1032174"/>
                  </a:cubicBezTo>
                  <a:cubicBezTo>
                    <a:pt x="894874" y="1021030"/>
                    <a:pt x="912905" y="984933"/>
                    <a:pt x="901762" y="951548"/>
                  </a:cubicBezTo>
                  <a:lnTo>
                    <a:pt x="832040" y="742662"/>
                  </a:lnTo>
                  <a:cubicBezTo>
                    <a:pt x="829254" y="734316"/>
                    <a:pt x="824909" y="726930"/>
                    <a:pt x="819436" y="720719"/>
                  </a:cubicBezTo>
                  <a:lnTo>
                    <a:pt x="811899" y="714924"/>
                  </a:lnTo>
                  <a:lnTo>
                    <a:pt x="808149" y="710612"/>
                  </a:lnTo>
                  <a:lnTo>
                    <a:pt x="802896" y="708003"/>
                  </a:lnTo>
                  <a:lnTo>
                    <a:pt x="800068" y="705828"/>
                  </a:lnTo>
                  <a:lnTo>
                    <a:pt x="798261" y="705701"/>
                  </a:lnTo>
                  <a:lnTo>
                    <a:pt x="785400" y="699312"/>
                  </a:lnTo>
                  <a:lnTo>
                    <a:pt x="550832" y="636459"/>
                  </a:lnTo>
                  <a:lnTo>
                    <a:pt x="539485" y="609991"/>
                  </a:lnTo>
                  <a:lnTo>
                    <a:pt x="539546" y="609976"/>
                  </a:lnTo>
                  <a:cubicBezTo>
                    <a:pt x="638180" y="561783"/>
                    <a:pt x="707389" y="448959"/>
                    <a:pt x="707389" y="317462"/>
                  </a:cubicBezTo>
                  <a:cubicBezTo>
                    <a:pt x="707389" y="142133"/>
                    <a:pt x="584351" y="0"/>
                    <a:pt x="43257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0B8A3B0D-A8C0-4132-BDD7-595D4FB5C18A}"/>
              </a:ext>
            </a:extLst>
          </p:cNvPr>
          <p:cNvGrpSpPr/>
          <p:nvPr/>
        </p:nvGrpSpPr>
        <p:grpSpPr>
          <a:xfrm>
            <a:off x="4107318" y="4070445"/>
            <a:ext cx="1706831" cy="2050902"/>
            <a:chOff x="7830223" y="5385713"/>
            <a:chExt cx="1706831" cy="2050902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080B2AA9-0432-4DCE-A628-BE141DB61362}"/>
                </a:ext>
              </a:extLst>
            </p:cNvPr>
            <p:cNvSpPr/>
            <p:nvPr/>
          </p:nvSpPr>
          <p:spPr>
            <a:xfrm>
              <a:off x="7830223" y="5385713"/>
              <a:ext cx="1258253" cy="20509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D92D9745-1A7A-4EB1-B008-05E3B571BA5A}"/>
                </a:ext>
              </a:extLst>
            </p:cNvPr>
            <p:cNvSpPr/>
            <p:nvPr/>
          </p:nvSpPr>
          <p:spPr>
            <a:xfrm>
              <a:off x="7830224" y="5385713"/>
              <a:ext cx="1046383" cy="20509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0A9DCA5-3C0E-4C87-B271-802E28646C8F}"/>
                </a:ext>
              </a:extLst>
            </p:cNvPr>
            <p:cNvSpPr/>
            <p:nvPr/>
          </p:nvSpPr>
          <p:spPr bwMode="auto">
            <a:xfrm>
              <a:off x="8549118" y="5436914"/>
              <a:ext cx="987936" cy="1984964"/>
            </a:xfrm>
            <a:custGeom>
              <a:avLst/>
              <a:gdLst>
                <a:gd name="connsiteX0" fmla="*/ 438945 w 866029"/>
                <a:gd name="connsiteY0" fmla="*/ 0 h 1740028"/>
                <a:gd name="connsiteX1" fmla="*/ 726716 w 866029"/>
                <a:gd name="connsiteY1" fmla="*/ 331798 h 1740028"/>
                <a:gd name="connsiteX2" fmla="*/ 550959 w 866029"/>
                <a:gd name="connsiteY2" fmla="*/ 637522 h 1740028"/>
                <a:gd name="connsiteX3" fmla="*/ 486126 w 866029"/>
                <a:gd name="connsiteY3" fmla="*/ 652614 h 1740028"/>
                <a:gd name="connsiteX4" fmla="*/ 495547 w 866029"/>
                <a:gd name="connsiteY4" fmla="*/ 690298 h 1740028"/>
                <a:gd name="connsiteX5" fmla="*/ 503529 w 866029"/>
                <a:gd name="connsiteY5" fmla="*/ 691909 h 1740028"/>
                <a:gd name="connsiteX6" fmla="*/ 544094 w 866029"/>
                <a:gd name="connsiteY6" fmla="*/ 716521 h 1740028"/>
                <a:gd name="connsiteX7" fmla="*/ 550904 w 866029"/>
                <a:gd name="connsiteY7" fmla="*/ 724015 h 1740028"/>
                <a:gd name="connsiteX8" fmla="*/ 563767 w 866029"/>
                <a:gd name="connsiteY8" fmla="*/ 729343 h 1740028"/>
                <a:gd name="connsiteX9" fmla="*/ 730257 w 866029"/>
                <a:gd name="connsiteY9" fmla="*/ 895831 h 1740028"/>
                <a:gd name="connsiteX10" fmla="*/ 731497 w 866029"/>
                <a:gd name="connsiteY10" fmla="*/ 898829 h 1740028"/>
                <a:gd name="connsiteX11" fmla="*/ 736451 w 866029"/>
                <a:gd name="connsiteY11" fmla="*/ 904444 h 1740028"/>
                <a:gd name="connsiteX12" fmla="*/ 858876 w 866029"/>
                <a:gd name="connsiteY12" fmla="*/ 1116491 h 1740028"/>
                <a:gd name="connsiteX13" fmla="*/ 839356 w 866029"/>
                <a:gd name="connsiteY13" fmla="*/ 1189339 h 1740028"/>
                <a:gd name="connsiteX14" fmla="*/ 839357 w 866029"/>
                <a:gd name="connsiteY14" fmla="*/ 1189340 h 1740028"/>
                <a:gd name="connsiteX15" fmla="*/ 766509 w 866029"/>
                <a:gd name="connsiteY15" fmla="*/ 1169820 h 1740028"/>
                <a:gd name="connsiteX16" fmla="*/ 647800 w 866029"/>
                <a:gd name="connsiteY16" fmla="*/ 964210 h 1740028"/>
                <a:gd name="connsiteX17" fmla="*/ 603896 w 866029"/>
                <a:gd name="connsiteY17" fmla="*/ 920306 h 1740028"/>
                <a:gd name="connsiteX18" fmla="*/ 603896 w 866029"/>
                <a:gd name="connsiteY18" fmla="*/ 1191314 h 1740028"/>
                <a:gd name="connsiteX19" fmla="*/ 590982 w 866029"/>
                <a:gd name="connsiteY19" fmla="*/ 1255280 h 1740028"/>
                <a:gd name="connsiteX20" fmla="*/ 588398 w 866029"/>
                <a:gd name="connsiteY20" fmla="*/ 1259113 h 1740028"/>
                <a:gd name="connsiteX21" fmla="*/ 704766 w 866029"/>
                <a:gd name="connsiteY21" fmla="*/ 1515231 h 1740028"/>
                <a:gd name="connsiteX22" fmla="*/ 842184 w 866029"/>
                <a:gd name="connsiteY22" fmla="*/ 1678737 h 1740028"/>
                <a:gd name="connsiteX23" fmla="*/ 780892 w 866029"/>
                <a:gd name="connsiteY23" fmla="*/ 1740028 h 1740028"/>
                <a:gd name="connsiteX24" fmla="*/ 596399 w 866029"/>
                <a:gd name="connsiteY24" fmla="*/ 1584973 h 1740028"/>
                <a:gd name="connsiteX25" fmla="*/ 596189 w 866029"/>
                <a:gd name="connsiteY25" fmla="*/ 1585094 h 1740028"/>
                <a:gd name="connsiteX26" fmla="*/ 595654 w 866029"/>
                <a:gd name="connsiteY26" fmla="*/ 1584347 h 1740028"/>
                <a:gd name="connsiteX27" fmla="*/ 594266 w 866029"/>
                <a:gd name="connsiteY27" fmla="*/ 1583180 h 1740028"/>
                <a:gd name="connsiteX28" fmla="*/ 594589 w 866029"/>
                <a:gd name="connsiteY28" fmla="*/ 1582857 h 1740028"/>
                <a:gd name="connsiteX29" fmla="*/ 445163 w 866029"/>
                <a:gd name="connsiteY29" fmla="*/ 1373871 h 1740028"/>
                <a:gd name="connsiteX30" fmla="*/ 215587 w 866029"/>
                <a:gd name="connsiteY30" fmla="*/ 1562681 h 1740028"/>
                <a:gd name="connsiteX31" fmla="*/ 93217 w 866029"/>
                <a:gd name="connsiteY31" fmla="*/ 1737735 h 1740028"/>
                <a:gd name="connsiteX32" fmla="*/ 18152 w 866029"/>
                <a:gd name="connsiteY32" fmla="*/ 1694396 h 1740028"/>
                <a:gd name="connsiteX33" fmla="*/ 120173 w 866029"/>
                <a:gd name="connsiteY33" fmla="*/ 1476059 h 1740028"/>
                <a:gd name="connsiteX34" fmla="*/ 120000 w 866029"/>
                <a:gd name="connsiteY34" fmla="*/ 1475886 h 1740028"/>
                <a:gd name="connsiteX35" fmla="*/ 120586 w 866029"/>
                <a:gd name="connsiteY35" fmla="*/ 1475175 h 1740028"/>
                <a:gd name="connsiteX36" fmla="*/ 121352 w 866029"/>
                <a:gd name="connsiteY36" fmla="*/ 1473534 h 1740028"/>
                <a:gd name="connsiteX37" fmla="*/ 121747 w 866029"/>
                <a:gd name="connsiteY37" fmla="*/ 1473762 h 1740028"/>
                <a:gd name="connsiteX38" fmla="*/ 294140 w 866029"/>
                <a:gd name="connsiteY38" fmla="*/ 1264149 h 1740028"/>
                <a:gd name="connsiteX39" fmla="*/ 282618 w 866029"/>
                <a:gd name="connsiteY39" fmla="*/ 1240182 h 1740028"/>
                <a:gd name="connsiteX40" fmla="*/ 275230 w 866029"/>
                <a:gd name="connsiteY40" fmla="*/ 1191314 h 1740028"/>
                <a:gd name="connsiteX41" fmla="*/ 275230 w 866029"/>
                <a:gd name="connsiteY41" fmla="*/ 1010109 h 1740028"/>
                <a:gd name="connsiteX42" fmla="*/ 270890 w 866029"/>
                <a:gd name="connsiteY42" fmla="*/ 1017627 h 1740028"/>
                <a:gd name="connsiteX43" fmla="*/ 268316 w 866029"/>
                <a:gd name="connsiteY43" fmla="*/ 1019601 h 1740028"/>
                <a:gd name="connsiteX44" fmla="*/ 264174 w 866029"/>
                <a:gd name="connsiteY44" fmla="*/ 1025839 h 1740028"/>
                <a:gd name="connsiteX45" fmla="*/ 91038 w 866029"/>
                <a:gd name="connsiteY45" fmla="*/ 1198974 h 1740028"/>
                <a:gd name="connsiteX46" fmla="*/ 15620 w 866029"/>
                <a:gd name="connsiteY46" fmla="*/ 1198974 h 1740028"/>
                <a:gd name="connsiteX47" fmla="*/ 15620 w 866029"/>
                <a:gd name="connsiteY47" fmla="*/ 1198976 h 1740028"/>
                <a:gd name="connsiteX48" fmla="*/ 15620 w 866029"/>
                <a:gd name="connsiteY48" fmla="*/ 1123557 h 1740028"/>
                <a:gd name="connsiteX49" fmla="*/ 183500 w 866029"/>
                <a:gd name="connsiteY49" fmla="*/ 955677 h 1740028"/>
                <a:gd name="connsiteX50" fmla="*/ 296247 w 866029"/>
                <a:gd name="connsiteY50" fmla="*/ 760391 h 1740028"/>
                <a:gd name="connsiteX51" fmla="*/ 300604 w 866029"/>
                <a:gd name="connsiteY51" fmla="*/ 757048 h 1740028"/>
                <a:gd name="connsiteX52" fmla="*/ 303296 w 866029"/>
                <a:gd name="connsiteY52" fmla="*/ 751448 h 1740028"/>
                <a:gd name="connsiteX53" fmla="*/ 375597 w 866029"/>
                <a:gd name="connsiteY53" fmla="*/ 691909 h 1740028"/>
                <a:gd name="connsiteX54" fmla="*/ 377267 w 866029"/>
                <a:gd name="connsiteY54" fmla="*/ 691572 h 1740028"/>
                <a:gd name="connsiteX55" fmla="*/ 387269 w 866029"/>
                <a:gd name="connsiteY55" fmla="*/ 651567 h 1740028"/>
                <a:gd name="connsiteX56" fmla="*/ 326932 w 866029"/>
                <a:gd name="connsiteY56" fmla="*/ 637522 h 1740028"/>
                <a:gd name="connsiteX57" fmla="*/ 151174 w 866029"/>
                <a:gd name="connsiteY57" fmla="*/ 331798 h 1740028"/>
                <a:gd name="connsiteX58" fmla="*/ 438945 w 866029"/>
                <a:gd name="connsiteY58" fmla="*/ 0 h 174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866029" h="1740028">
                  <a:moveTo>
                    <a:pt x="438945" y="0"/>
                  </a:moveTo>
                  <a:cubicBezTo>
                    <a:pt x="597877" y="0"/>
                    <a:pt x="726716" y="148551"/>
                    <a:pt x="726716" y="331798"/>
                  </a:cubicBezTo>
                  <a:cubicBezTo>
                    <a:pt x="726716" y="469234"/>
                    <a:pt x="654244" y="587152"/>
                    <a:pt x="550959" y="637522"/>
                  </a:cubicBezTo>
                  <a:lnTo>
                    <a:pt x="486126" y="652614"/>
                  </a:lnTo>
                  <a:lnTo>
                    <a:pt x="495547" y="690298"/>
                  </a:lnTo>
                  <a:lnTo>
                    <a:pt x="503529" y="691909"/>
                  </a:lnTo>
                  <a:cubicBezTo>
                    <a:pt x="518275" y="698146"/>
                    <a:pt x="531920" y="706474"/>
                    <a:pt x="544094" y="716521"/>
                  </a:cubicBezTo>
                  <a:lnTo>
                    <a:pt x="550904" y="724015"/>
                  </a:lnTo>
                  <a:lnTo>
                    <a:pt x="563767" y="729343"/>
                  </a:lnTo>
                  <a:lnTo>
                    <a:pt x="730257" y="895831"/>
                  </a:lnTo>
                  <a:lnTo>
                    <a:pt x="731497" y="898829"/>
                  </a:lnTo>
                  <a:lnTo>
                    <a:pt x="736451" y="904444"/>
                  </a:lnTo>
                  <a:lnTo>
                    <a:pt x="858876" y="1116491"/>
                  </a:lnTo>
                  <a:cubicBezTo>
                    <a:pt x="873602" y="1141998"/>
                    <a:pt x="864863" y="1174613"/>
                    <a:pt x="839356" y="1189339"/>
                  </a:cubicBezTo>
                  <a:lnTo>
                    <a:pt x="839357" y="1189340"/>
                  </a:lnTo>
                  <a:cubicBezTo>
                    <a:pt x="813850" y="1204066"/>
                    <a:pt x="781235" y="1195327"/>
                    <a:pt x="766509" y="1169820"/>
                  </a:cubicBezTo>
                  <a:lnTo>
                    <a:pt x="647800" y="964210"/>
                  </a:lnTo>
                  <a:lnTo>
                    <a:pt x="603896" y="920306"/>
                  </a:lnTo>
                  <a:lnTo>
                    <a:pt x="603896" y="1191314"/>
                  </a:lnTo>
                  <a:cubicBezTo>
                    <a:pt x="603896" y="1214004"/>
                    <a:pt x="599298" y="1235620"/>
                    <a:pt x="590982" y="1255280"/>
                  </a:cubicBezTo>
                  <a:lnTo>
                    <a:pt x="588398" y="1259113"/>
                  </a:lnTo>
                  <a:lnTo>
                    <a:pt x="704766" y="1515231"/>
                  </a:lnTo>
                  <a:lnTo>
                    <a:pt x="842184" y="1678737"/>
                  </a:lnTo>
                  <a:lnTo>
                    <a:pt x="780892" y="1740028"/>
                  </a:lnTo>
                  <a:lnTo>
                    <a:pt x="596399" y="1584973"/>
                  </a:lnTo>
                  <a:lnTo>
                    <a:pt x="596189" y="1585094"/>
                  </a:lnTo>
                  <a:lnTo>
                    <a:pt x="595654" y="1584347"/>
                  </a:lnTo>
                  <a:lnTo>
                    <a:pt x="594266" y="1583180"/>
                  </a:lnTo>
                  <a:lnTo>
                    <a:pt x="594589" y="1582857"/>
                  </a:lnTo>
                  <a:lnTo>
                    <a:pt x="445163" y="1373871"/>
                  </a:lnTo>
                  <a:lnTo>
                    <a:pt x="215587" y="1562681"/>
                  </a:lnTo>
                  <a:lnTo>
                    <a:pt x="93217" y="1737735"/>
                  </a:lnTo>
                  <a:lnTo>
                    <a:pt x="18152" y="1694396"/>
                  </a:lnTo>
                  <a:lnTo>
                    <a:pt x="120173" y="1476059"/>
                  </a:lnTo>
                  <a:lnTo>
                    <a:pt x="120000" y="1475886"/>
                  </a:lnTo>
                  <a:lnTo>
                    <a:pt x="120586" y="1475175"/>
                  </a:lnTo>
                  <a:lnTo>
                    <a:pt x="121352" y="1473534"/>
                  </a:lnTo>
                  <a:lnTo>
                    <a:pt x="121747" y="1473762"/>
                  </a:lnTo>
                  <a:lnTo>
                    <a:pt x="294140" y="1264149"/>
                  </a:lnTo>
                  <a:lnTo>
                    <a:pt x="282618" y="1240182"/>
                  </a:lnTo>
                  <a:cubicBezTo>
                    <a:pt x="277817" y="1224745"/>
                    <a:pt x="275230" y="1208332"/>
                    <a:pt x="275230" y="1191314"/>
                  </a:cubicBezTo>
                  <a:lnTo>
                    <a:pt x="275230" y="1010109"/>
                  </a:lnTo>
                  <a:lnTo>
                    <a:pt x="270890" y="1017627"/>
                  </a:lnTo>
                  <a:lnTo>
                    <a:pt x="268316" y="1019601"/>
                  </a:lnTo>
                  <a:lnTo>
                    <a:pt x="264174" y="1025839"/>
                  </a:lnTo>
                  <a:lnTo>
                    <a:pt x="91038" y="1198974"/>
                  </a:lnTo>
                  <a:cubicBezTo>
                    <a:pt x="70212" y="1219801"/>
                    <a:pt x="36446" y="1219801"/>
                    <a:pt x="15620" y="1198974"/>
                  </a:cubicBezTo>
                  <a:lnTo>
                    <a:pt x="15620" y="1198976"/>
                  </a:lnTo>
                  <a:cubicBezTo>
                    <a:pt x="-5207" y="1178149"/>
                    <a:pt x="-5207" y="1144383"/>
                    <a:pt x="15620" y="1123557"/>
                  </a:cubicBezTo>
                  <a:lnTo>
                    <a:pt x="183500" y="955677"/>
                  </a:lnTo>
                  <a:lnTo>
                    <a:pt x="296247" y="760391"/>
                  </a:lnTo>
                  <a:lnTo>
                    <a:pt x="300604" y="757048"/>
                  </a:lnTo>
                  <a:lnTo>
                    <a:pt x="303296" y="751448"/>
                  </a:lnTo>
                  <a:cubicBezTo>
                    <a:pt x="321015" y="725220"/>
                    <a:pt x="346107" y="704383"/>
                    <a:pt x="375597" y="691909"/>
                  </a:cubicBezTo>
                  <a:lnTo>
                    <a:pt x="377267" y="691572"/>
                  </a:lnTo>
                  <a:lnTo>
                    <a:pt x="387269" y="651567"/>
                  </a:lnTo>
                  <a:lnTo>
                    <a:pt x="326932" y="637522"/>
                  </a:lnTo>
                  <a:cubicBezTo>
                    <a:pt x="223646" y="587152"/>
                    <a:pt x="151174" y="469234"/>
                    <a:pt x="151174" y="331798"/>
                  </a:cubicBezTo>
                  <a:cubicBezTo>
                    <a:pt x="151174" y="148551"/>
                    <a:pt x="280013" y="0"/>
                    <a:pt x="43894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0B010ED5-FB34-4856-875A-D01E7B6FD4D7}"/>
              </a:ext>
            </a:extLst>
          </p:cNvPr>
          <p:cNvGrpSpPr/>
          <p:nvPr/>
        </p:nvGrpSpPr>
        <p:grpSpPr>
          <a:xfrm>
            <a:off x="1117604" y="4052214"/>
            <a:ext cx="1617514" cy="2050902"/>
            <a:chOff x="3368877" y="5385714"/>
            <a:chExt cx="1617514" cy="2050902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9977A632-1F27-45B5-B3AF-35BD09B23250}"/>
                </a:ext>
              </a:extLst>
            </p:cNvPr>
            <p:cNvSpPr/>
            <p:nvPr/>
          </p:nvSpPr>
          <p:spPr>
            <a:xfrm>
              <a:off x="3368877" y="5385714"/>
              <a:ext cx="1258253" cy="20509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A1BB73B-7067-44F8-8E94-FE94C13060C2}"/>
                </a:ext>
              </a:extLst>
            </p:cNvPr>
            <p:cNvSpPr/>
            <p:nvPr/>
          </p:nvSpPr>
          <p:spPr>
            <a:xfrm>
              <a:off x="3368878" y="5385714"/>
              <a:ext cx="1046383" cy="20509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B8C76BD-3D9C-46A9-BBB3-26D1FBDED037}"/>
                </a:ext>
              </a:extLst>
            </p:cNvPr>
            <p:cNvSpPr/>
            <p:nvPr/>
          </p:nvSpPr>
          <p:spPr bwMode="auto">
            <a:xfrm flipH="1">
              <a:off x="3998455" y="5436914"/>
              <a:ext cx="987936" cy="1984964"/>
            </a:xfrm>
            <a:custGeom>
              <a:avLst/>
              <a:gdLst>
                <a:gd name="connsiteX0" fmla="*/ 438945 w 866029"/>
                <a:gd name="connsiteY0" fmla="*/ 0 h 1740028"/>
                <a:gd name="connsiteX1" fmla="*/ 726716 w 866029"/>
                <a:gd name="connsiteY1" fmla="*/ 331798 h 1740028"/>
                <a:gd name="connsiteX2" fmla="*/ 550959 w 866029"/>
                <a:gd name="connsiteY2" fmla="*/ 637522 h 1740028"/>
                <a:gd name="connsiteX3" fmla="*/ 486126 w 866029"/>
                <a:gd name="connsiteY3" fmla="*/ 652614 h 1740028"/>
                <a:gd name="connsiteX4" fmla="*/ 495547 w 866029"/>
                <a:gd name="connsiteY4" fmla="*/ 690298 h 1740028"/>
                <a:gd name="connsiteX5" fmla="*/ 503529 w 866029"/>
                <a:gd name="connsiteY5" fmla="*/ 691909 h 1740028"/>
                <a:gd name="connsiteX6" fmla="*/ 544094 w 866029"/>
                <a:gd name="connsiteY6" fmla="*/ 716521 h 1740028"/>
                <a:gd name="connsiteX7" fmla="*/ 550904 w 866029"/>
                <a:gd name="connsiteY7" fmla="*/ 724015 h 1740028"/>
                <a:gd name="connsiteX8" fmla="*/ 563767 w 866029"/>
                <a:gd name="connsiteY8" fmla="*/ 729343 h 1740028"/>
                <a:gd name="connsiteX9" fmla="*/ 730257 w 866029"/>
                <a:gd name="connsiteY9" fmla="*/ 895831 h 1740028"/>
                <a:gd name="connsiteX10" fmla="*/ 731497 w 866029"/>
                <a:gd name="connsiteY10" fmla="*/ 898829 h 1740028"/>
                <a:gd name="connsiteX11" fmla="*/ 736451 w 866029"/>
                <a:gd name="connsiteY11" fmla="*/ 904444 h 1740028"/>
                <a:gd name="connsiteX12" fmla="*/ 858876 w 866029"/>
                <a:gd name="connsiteY12" fmla="*/ 1116491 h 1740028"/>
                <a:gd name="connsiteX13" fmla="*/ 839356 w 866029"/>
                <a:gd name="connsiteY13" fmla="*/ 1189339 h 1740028"/>
                <a:gd name="connsiteX14" fmla="*/ 839357 w 866029"/>
                <a:gd name="connsiteY14" fmla="*/ 1189340 h 1740028"/>
                <a:gd name="connsiteX15" fmla="*/ 766509 w 866029"/>
                <a:gd name="connsiteY15" fmla="*/ 1169820 h 1740028"/>
                <a:gd name="connsiteX16" fmla="*/ 647800 w 866029"/>
                <a:gd name="connsiteY16" fmla="*/ 964210 h 1740028"/>
                <a:gd name="connsiteX17" fmla="*/ 603896 w 866029"/>
                <a:gd name="connsiteY17" fmla="*/ 920306 h 1740028"/>
                <a:gd name="connsiteX18" fmla="*/ 603896 w 866029"/>
                <a:gd name="connsiteY18" fmla="*/ 1191314 h 1740028"/>
                <a:gd name="connsiteX19" fmla="*/ 590982 w 866029"/>
                <a:gd name="connsiteY19" fmla="*/ 1255280 h 1740028"/>
                <a:gd name="connsiteX20" fmla="*/ 588398 w 866029"/>
                <a:gd name="connsiteY20" fmla="*/ 1259113 h 1740028"/>
                <a:gd name="connsiteX21" fmla="*/ 704766 w 866029"/>
                <a:gd name="connsiteY21" fmla="*/ 1515231 h 1740028"/>
                <a:gd name="connsiteX22" fmla="*/ 842184 w 866029"/>
                <a:gd name="connsiteY22" fmla="*/ 1678737 h 1740028"/>
                <a:gd name="connsiteX23" fmla="*/ 780892 w 866029"/>
                <a:gd name="connsiteY23" fmla="*/ 1740028 h 1740028"/>
                <a:gd name="connsiteX24" fmla="*/ 596399 w 866029"/>
                <a:gd name="connsiteY24" fmla="*/ 1584973 h 1740028"/>
                <a:gd name="connsiteX25" fmla="*/ 596189 w 866029"/>
                <a:gd name="connsiteY25" fmla="*/ 1585094 h 1740028"/>
                <a:gd name="connsiteX26" fmla="*/ 595654 w 866029"/>
                <a:gd name="connsiteY26" fmla="*/ 1584347 h 1740028"/>
                <a:gd name="connsiteX27" fmla="*/ 594266 w 866029"/>
                <a:gd name="connsiteY27" fmla="*/ 1583180 h 1740028"/>
                <a:gd name="connsiteX28" fmla="*/ 594589 w 866029"/>
                <a:gd name="connsiteY28" fmla="*/ 1582857 h 1740028"/>
                <a:gd name="connsiteX29" fmla="*/ 445163 w 866029"/>
                <a:gd name="connsiteY29" fmla="*/ 1373871 h 1740028"/>
                <a:gd name="connsiteX30" fmla="*/ 215587 w 866029"/>
                <a:gd name="connsiteY30" fmla="*/ 1562681 h 1740028"/>
                <a:gd name="connsiteX31" fmla="*/ 93217 w 866029"/>
                <a:gd name="connsiteY31" fmla="*/ 1737735 h 1740028"/>
                <a:gd name="connsiteX32" fmla="*/ 18152 w 866029"/>
                <a:gd name="connsiteY32" fmla="*/ 1694396 h 1740028"/>
                <a:gd name="connsiteX33" fmla="*/ 120173 w 866029"/>
                <a:gd name="connsiteY33" fmla="*/ 1476059 h 1740028"/>
                <a:gd name="connsiteX34" fmla="*/ 120000 w 866029"/>
                <a:gd name="connsiteY34" fmla="*/ 1475886 h 1740028"/>
                <a:gd name="connsiteX35" fmla="*/ 120586 w 866029"/>
                <a:gd name="connsiteY35" fmla="*/ 1475175 h 1740028"/>
                <a:gd name="connsiteX36" fmla="*/ 121352 w 866029"/>
                <a:gd name="connsiteY36" fmla="*/ 1473534 h 1740028"/>
                <a:gd name="connsiteX37" fmla="*/ 121747 w 866029"/>
                <a:gd name="connsiteY37" fmla="*/ 1473762 h 1740028"/>
                <a:gd name="connsiteX38" fmla="*/ 294140 w 866029"/>
                <a:gd name="connsiteY38" fmla="*/ 1264149 h 1740028"/>
                <a:gd name="connsiteX39" fmla="*/ 282618 w 866029"/>
                <a:gd name="connsiteY39" fmla="*/ 1240182 h 1740028"/>
                <a:gd name="connsiteX40" fmla="*/ 275230 w 866029"/>
                <a:gd name="connsiteY40" fmla="*/ 1191314 h 1740028"/>
                <a:gd name="connsiteX41" fmla="*/ 275230 w 866029"/>
                <a:gd name="connsiteY41" fmla="*/ 1010109 h 1740028"/>
                <a:gd name="connsiteX42" fmla="*/ 270890 w 866029"/>
                <a:gd name="connsiteY42" fmla="*/ 1017627 h 1740028"/>
                <a:gd name="connsiteX43" fmla="*/ 268316 w 866029"/>
                <a:gd name="connsiteY43" fmla="*/ 1019601 h 1740028"/>
                <a:gd name="connsiteX44" fmla="*/ 264174 w 866029"/>
                <a:gd name="connsiteY44" fmla="*/ 1025839 h 1740028"/>
                <a:gd name="connsiteX45" fmla="*/ 91038 w 866029"/>
                <a:gd name="connsiteY45" fmla="*/ 1198974 h 1740028"/>
                <a:gd name="connsiteX46" fmla="*/ 15620 w 866029"/>
                <a:gd name="connsiteY46" fmla="*/ 1198974 h 1740028"/>
                <a:gd name="connsiteX47" fmla="*/ 15620 w 866029"/>
                <a:gd name="connsiteY47" fmla="*/ 1198976 h 1740028"/>
                <a:gd name="connsiteX48" fmla="*/ 15620 w 866029"/>
                <a:gd name="connsiteY48" fmla="*/ 1123557 h 1740028"/>
                <a:gd name="connsiteX49" fmla="*/ 183500 w 866029"/>
                <a:gd name="connsiteY49" fmla="*/ 955677 h 1740028"/>
                <a:gd name="connsiteX50" fmla="*/ 296247 w 866029"/>
                <a:gd name="connsiteY50" fmla="*/ 760391 h 1740028"/>
                <a:gd name="connsiteX51" fmla="*/ 300604 w 866029"/>
                <a:gd name="connsiteY51" fmla="*/ 757048 h 1740028"/>
                <a:gd name="connsiteX52" fmla="*/ 303296 w 866029"/>
                <a:gd name="connsiteY52" fmla="*/ 751448 h 1740028"/>
                <a:gd name="connsiteX53" fmla="*/ 375597 w 866029"/>
                <a:gd name="connsiteY53" fmla="*/ 691909 h 1740028"/>
                <a:gd name="connsiteX54" fmla="*/ 377267 w 866029"/>
                <a:gd name="connsiteY54" fmla="*/ 691572 h 1740028"/>
                <a:gd name="connsiteX55" fmla="*/ 387269 w 866029"/>
                <a:gd name="connsiteY55" fmla="*/ 651567 h 1740028"/>
                <a:gd name="connsiteX56" fmla="*/ 326932 w 866029"/>
                <a:gd name="connsiteY56" fmla="*/ 637522 h 1740028"/>
                <a:gd name="connsiteX57" fmla="*/ 151174 w 866029"/>
                <a:gd name="connsiteY57" fmla="*/ 331798 h 1740028"/>
                <a:gd name="connsiteX58" fmla="*/ 438945 w 866029"/>
                <a:gd name="connsiteY58" fmla="*/ 0 h 174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866029" h="1740028">
                  <a:moveTo>
                    <a:pt x="438945" y="0"/>
                  </a:moveTo>
                  <a:cubicBezTo>
                    <a:pt x="597877" y="0"/>
                    <a:pt x="726716" y="148551"/>
                    <a:pt x="726716" y="331798"/>
                  </a:cubicBezTo>
                  <a:cubicBezTo>
                    <a:pt x="726716" y="469234"/>
                    <a:pt x="654244" y="587152"/>
                    <a:pt x="550959" y="637522"/>
                  </a:cubicBezTo>
                  <a:lnTo>
                    <a:pt x="486126" y="652614"/>
                  </a:lnTo>
                  <a:lnTo>
                    <a:pt x="495547" y="690298"/>
                  </a:lnTo>
                  <a:lnTo>
                    <a:pt x="503529" y="691909"/>
                  </a:lnTo>
                  <a:cubicBezTo>
                    <a:pt x="518275" y="698146"/>
                    <a:pt x="531920" y="706474"/>
                    <a:pt x="544094" y="716521"/>
                  </a:cubicBezTo>
                  <a:lnTo>
                    <a:pt x="550904" y="724015"/>
                  </a:lnTo>
                  <a:lnTo>
                    <a:pt x="563767" y="729343"/>
                  </a:lnTo>
                  <a:lnTo>
                    <a:pt x="730257" y="895831"/>
                  </a:lnTo>
                  <a:lnTo>
                    <a:pt x="731497" y="898829"/>
                  </a:lnTo>
                  <a:lnTo>
                    <a:pt x="736451" y="904444"/>
                  </a:lnTo>
                  <a:lnTo>
                    <a:pt x="858876" y="1116491"/>
                  </a:lnTo>
                  <a:cubicBezTo>
                    <a:pt x="873602" y="1141998"/>
                    <a:pt x="864863" y="1174613"/>
                    <a:pt x="839356" y="1189339"/>
                  </a:cubicBezTo>
                  <a:lnTo>
                    <a:pt x="839357" y="1189340"/>
                  </a:lnTo>
                  <a:cubicBezTo>
                    <a:pt x="813850" y="1204066"/>
                    <a:pt x="781235" y="1195327"/>
                    <a:pt x="766509" y="1169820"/>
                  </a:cubicBezTo>
                  <a:lnTo>
                    <a:pt x="647800" y="964210"/>
                  </a:lnTo>
                  <a:lnTo>
                    <a:pt x="603896" y="920306"/>
                  </a:lnTo>
                  <a:lnTo>
                    <a:pt x="603896" y="1191314"/>
                  </a:lnTo>
                  <a:cubicBezTo>
                    <a:pt x="603896" y="1214004"/>
                    <a:pt x="599298" y="1235620"/>
                    <a:pt x="590982" y="1255280"/>
                  </a:cubicBezTo>
                  <a:lnTo>
                    <a:pt x="588398" y="1259113"/>
                  </a:lnTo>
                  <a:lnTo>
                    <a:pt x="704766" y="1515231"/>
                  </a:lnTo>
                  <a:lnTo>
                    <a:pt x="842184" y="1678737"/>
                  </a:lnTo>
                  <a:lnTo>
                    <a:pt x="780892" y="1740028"/>
                  </a:lnTo>
                  <a:lnTo>
                    <a:pt x="596399" y="1584973"/>
                  </a:lnTo>
                  <a:lnTo>
                    <a:pt x="596189" y="1585094"/>
                  </a:lnTo>
                  <a:lnTo>
                    <a:pt x="595654" y="1584347"/>
                  </a:lnTo>
                  <a:lnTo>
                    <a:pt x="594266" y="1583180"/>
                  </a:lnTo>
                  <a:lnTo>
                    <a:pt x="594589" y="1582857"/>
                  </a:lnTo>
                  <a:lnTo>
                    <a:pt x="445163" y="1373871"/>
                  </a:lnTo>
                  <a:lnTo>
                    <a:pt x="215587" y="1562681"/>
                  </a:lnTo>
                  <a:lnTo>
                    <a:pt x="93217" y="1737735"/>
                  </a:lnTo>
                  <a:lnTo>
                    <a:pt x="18152" y="1694396"/>
                  </a:lnTo>
                  <a:lnTo>
                    <a:pt x="120173" y="1476059"/>
                  </a:lnTo>
                  <a:lnTo>
                    <a:pt x="120000" y="1475886"/>
                  </a:lnTo>
                  <a:lnTo>
                    <a:pt x="120586" y="1475175"/>
                  </a:lnTo>
                  <a:lnTo>
                    <a:pt x="121352" y="1473534"/>
                  </a:lnTo>
                  <a:lnTo>
                    <a:pt x="121747" y="1473762"/>
                  </a:lnTo>
                  <a:lnTo>
                    <a:pt x="294140" y="1264149"/>
                  </a:lnTo>
                  <a:lnTo>
                    <a:pt x="282618" y="1240182"/>
                  </a:lnTo>
                  <a:cubicBezTo>
                    <a:pt x="277817" y="1224745"/>
                    <a:pt x="275230" y="1208332"/>
                    <a:pt x="275230" y="1191314"/>
                  </a:cubicBezTo>
                  <a:lnTo>
                    <a:pt x="275230" y="1010109"/>
                  </a:lnTo>
                  <a:lnTo>
                    <a:pt x="270890" y="1017627"/>
                  </a:lnTo>
                  <a:lnTo>
                    <a:pt x="268316" y="1019601"/>
                  </a:lnTo>
                  <a:lnTo>
                    <a:pt x="264174" y="1025839"/>
                  </a:lnTo>
                  <a:lnTo>
                    <a:pt x="91038" y="1198974"/>
                  </a:lnTo>
                  <a:cubicBezTo>
                    <a:pt x="70212" y="1219801"/>
                    <a:pt x="36446" y="1219801"/>
                    <a:pt x="15620" y="1198974"/>
                  </a:cubicBezTo>
                  <a:lnTo>
                    <a:pt x="15620" y="1198976"/>
                  </a:lnTo>
                  <a:cubicBezTo>
                    <a:pt x="-5207" y="1178149"/>
                    <a:pt x="-5207" y="1144383"/>
                    <a:pt x="15620" y="1123557"/>
                  </a:cubicBezTo>
                  <a:lnTo>
                    <a:pt x="183500" y="955677"/>
                  </a:lnTo>
                  <a:lnTo>
                    <a:pt x="296247" y="760391"/>
                  </a:lnTo>
                  <a:lnTo>
                    <a:pt x="300604" y="757048"/>
                  </a:lnTo>
                  <a:lnTo>
                    <a:pt x="303296" y="751448"/>
                  </a:lnTo>
                  <a:cubicBezTo>
                    <a:pt x="321015" y="725220"/>
                    <a:pt x="346107" y="704383"/>
                    <a:pt x="375597" y="691909"/>
                  </a:cubicBezTo>
                  <a:lnTo>
                    <a:pt x="377267" y="691572"/>
                  </a:lnTo>
                  <a:lnTo>
                    <a:pt x="387269" y="651567"/>
                  </a:lnTo>
                  <a:lnTo>
                    <a:pt x="326932" y="637522"/>
                  </a:lnTo>
                  <a:cubicBezTo>
                    <a:pt x="223646" y="587152"/>
                    <a:pt x="151174" y="469234"/>
                    <a:pt x="151174" y="331798"/>
                  </a:cubicBezTo>
                  <a:cubicBezTo>
                    <a:pt x="151174" y="148551"/>
                    <a:pt x="280013" y="0"/>
                    <a:pt x="43894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1C435850-476F-42D3-9EF0-5ED1D15A881E}"/>
              </a:ext>
            </a:extLst>
          </p:cNvPr>
          <p:cNvGrpSpPr/>
          <p:nvPr/>
        </p:nvGrpSpPr>
        <p:grpSpPr>
          <a:xfrm>
            <a:off x="7272970" y="1193019"/>
            <a:ext cx="1258253" cy="2137276"/>
            <a:chOff x="12013152" y="3455242"/>
            <a:chExt cx="1258253" cy="2137276"/>
          </a:xfrm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9596E102-ED23-4288-819D-290A053557EA}"/>
                </a:ext>
              </a:extLst>
            </p:cNvPr>
            <p:cNvSpPr/>
            <p:nvPr/>
          </p:nvSpPr>
          <p:spPr>
            <a:xfrm>
              <a:off x="12013152" y="3455242"/>
              <a:ext cx="1258253" cy="20509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D1E773-2402-49A4-A834-E10C2FDCB926}"/>
                </a:ext>
              </a:extLst>
            </p:cNvPr>
            <p:cNvSpPr/>
            <p:nvPr/>
          </p:nvSpPr>
          <p:spPr>
            <a:xfrm>
              <a:off x="12013153" y="3455242"/>
              <a:ext cx="1046383" cy="20509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3CECBE35-7395-40E7-B485-87D05709BF1A}"/>
                </a:ext>
              </a:extLst>
            </p:cNvPr>
            <p:cNvSpPr/>
            <p:nvPr/>
          </p:nvSpPr>
          <p:spPr bwMode="auto">
            <a:xfrm>
              <a:off x="12208697" y="3589154"/>
              <a:ext cx="708473" cy="2003364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7409696-2172-4BB3-AE02-5C0105D5E988}"/>
              </a:ext>
            </a:extLst>
          </p:cNvPr>
          <p:cNvGrpSpPr/>
          <p:nvPr/>
        </p:nvGrpSpPr>
        <p:grpSpPr>
          <a:xfrm>
            <a:off x="7272970" y="4052214"/>
            <a:ext cx="1258253" cy="2050902"/>
            <a:chOff x="12013152" y="6801906"/>
            <a:chExt cx="1258253" cy="2050902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DCBF359D-723C-4798-A919-55D98AF5F21A}"/>
                </a:ext>
              </a:extLst>
            </p:cNvPr>
            <p:cNvSpPr/>
            <p:nvPr/>
          </p:nvSpPr>
          <p:spPr>
            <a:xfrm>
              <a:off x="12013152" y="6801906"/>
              <a:ext cx="1258253" cy="20509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4A6EF4D7-B5CC-4C2C-AEE2-46DC0FBF7554}"/>
                </a:ext>
              </a:extLst>
            </p:cNvPr>
            <p:cNvSpPr/>
            <p:nvPr/>
          </p:nvSpPr>
          <p:spPr>
            <a:xfrm>
              <a:off x="12013153" y="6801906"/>
              <a:ext cx="1046383" cy="20509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EFAA9D81-B46A-4747-A95F-6AD2F0D16808}"/>
                </a:ext>
              </a:extLst>
            </p:cNvPr>
            <p:cNvSpPr/>
            <p:nvPr/>
          </p:nvSpPr>
          <p:spPr bwMode="auto">
            <a:xfrm rot="10800000">
              <a:off x="12196282" y="6960760"/>
              <a:ext cx="709787" cy="1892048"/>
            </a:xfrm>
            <a:custGeom>
              <a:avLst/>
              <a:gdLst>
                <a:gd name="connsiteX0" fmla="*/ 357919 w 718336"/>
                <a:gd name="connsiteY0" fmla="*/ 1914837 h 1914837"/>
                <a:gd name="connsiteX1" fmla="*/ 70148 w 718336"/>
                <a:gd name="connsiteY1" fmla="*/ 1583039 h 1914837"/>
                <a:gd name="connsiteX2" fmla="*/ 245906 w 718336"/>
                <a:gd name="connsiteY2" fmla="*/ 1277315 h 1914837"/>
                <a:gd name="connsiteX3" fmla="*/ 295210 w 718336"/>
                <a:gd name="connsiteY3" fmla="*/ 1265838 h 1914837"/>
                <a:gd name="connsiteX4" fmla="*/ 285870 w 718336"/>
                <a:gd name="connsiteY4" fmla="*/ 1228479 h 1914837"/>
                <a:gd name="connsiteX5" fmla="*/ 241235 w 718336"/>
                <a:gd name="connsiteY5" fmla="*/ 1219467 h 1914837"/>
                <a:gd name="connsiteX6" fmla="*/ 198049 w 718336"/>
                <a:gd name="connsiteY6" fmla="*/ 1190351 h 1914837"/>
                <a:gd name="connsiteX7" fmla="*/ 172364 w 718336"/>
                <a:gd name="connsiteY7" fmla="*/ 1152255 h 1914837"/>
                <a:gd name="connsiteX8" fmla="*/ 172293 w 718336"/>
                <a:gd name="connsiteY8" fmla="*/ 1152194 h 1914837"/>
                <a:gd name="connsiteX9" fmla="*/ 172212 w 718336"/>
                <a:gd name="connsiteY9" fmla="*/ 1152030 h 1914837"/>
                <a:gd name="connsiteX10" fmla="*/ 168932 w 718336"/>
                <a:gd name="connsiteY10" fmla="*/ 1147165 h 1914837"/>
                <a:gd name="connsiteX11" fmla="*/ 168341 w 718336"/>
                <a:gd name="connsiteY11" fmla="*/ 1144236 h 1914837"/>
                <a:gd name="connsiteX12" fmla="*/ 162872 w 718336"/>
                <a:gd name="connsiteY12" fmla="*/ 1133228 h 1914837"/>
                <a:gd name="connsiteX13" fmla="*/ 1830 w 718336"/>
                <a:gd name="connsiteY13" fmla="*/ 532208 h 1914837"/>
                <a:gd name="connsiteX14" fmla="*/ 39539 w 718336"/>
                <a:gd name="connsiteY14" fmla="*/ 466894 h 1914837"/>
                <a:gd name="connsiteX15" fmla="*/ 39538 w 718336"/>
                <a:gd name="connsiteY15" fmla="*/ 466893 h 1914837"/>
                <a:gd name="connsiteX16" fmla="*/ 104852 w 718336"/>
                <a:gd name="connsiteY16" fmla="*/ 504602 h 1914837"/>
                <a:gd name="connsiteX17" fmla="*/ 158255 w 718336"/>
                <a:gd name="connsiteY17" fmla="*/ 703902 h 1914837"/>
                <a:gd name="connsiteX18" fmla="*/ 158255 w 718336"/>
                <a:gd name="connsiteY18" fmla="*/ 636324 h 1914837"/>
                <a:gd name="connsiteX19" fmla="*/ 168932 w 718336"/>
                <a:gd name="connsiteY19" fmla="*/ 583440 h 1914837"/>
                <a:gd name="connsiteX20" fmla="*/ 171300 w 718336"/>
                <a:gd name="connsiteY20" fmla="*/ 579928 h 1914837"/>
                <a:gd name="connsiteX21" fmla="*/ 219227 w 718336"/>
                <a:gd name="connsiteY21" fmla="*/ 0 h 1914837"/>
                <a:gd name="connsiteX22" fmla="*/ 326499 w 718336"/>
                <a:gd name="connsiteY22" fmla="*/ 0 h 1914837"/>
                <a:gd name="connsiteX23" fmla="*/ 357081 w 718336"/>
                <a:gd name="connsiteY23" fmla="*/ 370040 h 1914837"/>
                <a:gd name="connsiteX24" fmla="*/ 387662 w 718336"/>
                <a:gd name="connsiteY24" fmla="*/ 0 h 1914837"/>
                <a:gd name="connsiteX25" fmla="*/ 494934 w 718336"/>
                <a:gd name="connsiteY25" fmla="*/ 0 h 1914837"/>
                <a:gd name="connsiteX26" fmla="*/ 542628 w 718336"/>
                <a:gd name="connsiteY26" fmla="*/ 577097 h 1914837"/>
                <a:gd name="connsiteX27" fmla="*/ 546904 w 718336"/>
                <a:gd name="connsiteY27" fmla="*/ 583440 h 1914837"/>
                <a:gd name="connsiteX28" fmla="*/ 557581 w 718336"/>
                <a:gd name="connsiteY28" fmla="*/ 636324 h 1914837"/>
                <a:gd name="connsiteX29" fmla="*/ 557581 w 718336"/>
                <a:gd name="connsiteY29" fmla="*/ 713235 h 1914837"/>
                <a:gd name="connsiteX30" fmla="*/ 613484 w 718336"/>
                <a:gd name="connsiteY30" fmla="*/ 504604 h 1914837"/>
                <a:gd name="connsiteX31" fmla="*/ 678798 w 718336"/>
                <a:gd name="connsiteY31" fmla="*/ 466895 h 1914837"/>
                <a:gd name="connsiteX32" fmla="*/ 678797 w 718336"/>
                <a:gd name="connsiteY32" fmla="*/ 466896 h 1914837"/>
                <a:gd name="connsiteX33" fmla="*/ 716506 w 718336"/>
                <a:gd name="connsiteY33" fmla="*/ 532210 h 1914837"/>
                <a:gd name="connsiteX34" fmla="*/ 555464 w 718336"/>
                <a:gd name="connsiteY34" fmla="*/ 1133230 h 1914837"/>
                <a:gd name="connsiteX35" fmla="*/ 546043 w 718336"/>
                <a:gd name="connsiteY35" fmla="*/ 1152196 h 1914837"/>
                <a:gd name="connsiteX36" fmla="*/ 539926 w 718336"/>
                <a:gd name="connsiteY36" fmla="*/ 1157516 h 1914837"/>
                <a:gd name="connsiteX37" fmla="*/ 517788 w 718336"/>
                <a:gd name="connsiteY37" fmla="*/ 1190351 h 1914837"/>
                <a:gd name="connsiteX38" fmla="*/ 474602 w 718336"/>
                <a:gd name="connsiteY38" fmla="*/ 1219467 h 1914837"/>
                <a:gd name="connsiteX39" fmla="*/ 429966 w 718336"/>
                <a:gd name="connsiteY39" fmla="*/ 1228479 h 1914837"/>
                <a:gd name="connsiteX40" fmla="*/ 420626 w 718336"/>
                <a:gd name="connsiteY40" fmla="*/ 1265838 h 1914837"/>
                <a:gd name="connsiteX41" fmla="*/ 469933 w 718336"/>
                <a:gd name="connsiteY41" fmla="*/ 1277315 h 1914837"/>
                <a:gd name="connsiteX42" fmla="*/ 645690 w 718336"/>
                <a:gd name="connsiteY42" fmla="*/ 1583039 h 1914837"/>
                <a:gd name="connsiteX43" fmla="*/ 357919 w 718336"/>
                <a:gd name="connsiteY43" fmla="*/ 1914837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18336" h="1914837">
                  <a:moveTo>
                    <a:pt x="357919" y="1914837"/>
                  </a:moveTo>
                  <a:cubicBezTo>
                    <a:pt x="198987" y="1914837"/>
                    <a:pt x="70148" y="1766286"/>
                    <a:pt x="70148" y="1583039"/>
                  </a:cubicBezTo>
                  <a:cubicBezTo>
                    <a:pt x="70148" y="1445604"/>
                    <a:pt x="142620" y="1327685"/>
                    <a:pt x="245906" y="1277315"/>
                  </a:cubicBezTo>
                  <a:lnTo>
                    <a:pt x="295210" y="1265838"/>
                  </a:lnTo>
                  <a:lnTo>
                    <a:pt x="285870" y="1228479"/>
                  </a:lnTo>
                  <a:lnTo>
                    <a:pt x="241235" y="1219467"/>
                  </a:lnTo>
                  <a:cubicBezTo>
                    <a:pt x="224980" y="1212592"/>
                    <a:pt x="210342" y="1202644"/>
                    <a:pt x="198049" y="1190351"/>
                  </a:cubicBezTo>
                  <a:lnTo>
                    <a:pt x="172364" y="1152255"/>
                  </a:lnTo>
                  <a:lnTo>
                    <a:pt x="172293" y="1152194"/>
                  </a:lnTo>
                  <a:lnTo>
                    <a:pt x="172212" y="1152030"/>
                  </a:lnTo>
                  <a:lnTo>
                    <a:pt x="168932" y="1147165"/>
                  </a:lnTo>
                  <a:lnTo>
                    <a:pt x="168341" y="1144236"/>
                  </a:lnTo>
                  <a:lnTo>
                    <a:pt x="162872" y="1133228"/>
                  </a:lnTo>
                  <a:lnTo>
                    <a:pt x="1830" y="532208"/>
                  </a:lnTo>
                  <a:cubicBezTo>
                    <a:pt x="-5793" y="503759"/>
                    <a:pt x="11089" y="474517"/>
                    <a:pt x="39539" y="466894"/>
                  </a:cubicBezTo>
                  <a:lnTo>
                    <a:pt x="39538" y="466893"/>
                  </a:lnTo>
                  <a:cubicBezTo>
                    <a:pt x="67987" y="459270"/>
                    <a:pt x="97229" y="476153"/>
                    <a:pt x="104852" y="504602"/>
                  </a:cubicBezTo>
                  <a:lnTo>
                    <a:pt x="158255" y="703902"/>
                  </a:lnTo>
                  <a:lnTo>
                    <a:pt x="158255" y="636324"/>
                  </a:lnTo>
                  <a:cubicBezTo>
                    <a:pt x="158255" y="617565"/>
                    <a:pt x="162057" y="599694"/>
                    <a:pt x="168932" y="583440"/>
                  </a:cubicBezTo>
                  <a:lnTo>
                    <a:pt x="171300" y="579928"/>
                  </a:lnTo>
                  <a:lnTo>
                    <a:pt x="219227" y="0"/>
                  </a:lnTo>
                  <a:lnTo>
                    <a:pt x="326499" y="0"/>
                  </a:lnTo>
                  <a:lnTo>
                    <a:pt x="357081" y="370040"/>
                  </a:lnTo>
                  <a:lnTo>
                    <a:pt x="387662" y="0"/>
                  </a:lnTo>
                  <a:lnTo>
                    <a:pt x="494934" y="0"/>
                  </a:lnTo>
                  <a:lnTo>
                    <a:pt x="542628" y="577097"/>
                  </a:lnTo>
                  <a:lnTo>
                    <a:pt x="546904" y="583440"/>
                  </a:lnTo>
                  <a:cubicBezTo>
                    <a:pt x="553779" y="599694"/>
                    <a:pt x="557581" y="617565"/>
                    <a:pt x="557581" y="636324"/>
                  </a:cubicBezTo>
                  <a:lnTo>
                    <a:pt x="557581" y="713235"/>
                  </a:lnTo>
                  <a:lnTo>
                    <a:pt x="613484" y="504604"/>
                  </a:lnTo>
                  <a:cubicBezTo>
                    <a:pt x="621107" y="476155"/>
                    <a:pt x="650349" y="459272"/>
                    <a:pt x="678798" y="466895"/>
                  </a:cubicBezTo>
                  <a:lnTo>
                    <a:pt x="678797" y="466896"/>
                  </a:lnTo>
                  <a:cubicBezTo>
                    <a:pt x="707246" y="474519"/>
                    <a:pt x="724129" y="503761"/>
                    <a:pt x="716506" y="532210"/>
                  </a:cubicBezTo>
                  <a:lnTo>
                    <a:pt x="555464" y="1133230"/>
                  </a:lnTo>
                  <a:cubicBezTo>
                    <a:pt x="553558" y="1140342"/>
                    <a:pt x="550301" y="1146731"/>
                    <a:pt x="546043" y="1152196"/>
                  </a:cubicBezTo>
                  <a:lnTo>
                    <a:pt x="539926" y="1157516"/>
                  </a:lnTo>
                  <a:lnTo>
                    <a:pt x="517788" y="1190351"/>
                  </a:lnTo>
                  <a:cubicBezTo>
                    <a:pt x="505495" y="1202644"/>
                    <a:pt x="490857" y="1212592"/>
                    <a:pt x="474602" y="1219467"/>
                  </a:cubicBezTo>
                  <a:lnTo>
                    <a:pt x="429966" y="1228479"/>
                  </a:lnTo>
                  <a:lnTo>
                    <a:pt x="420626" y="1265838"/>
                  </a:lnTo>
                  <a:lnTo>
                    <a:pt x="469933" y="1277315"/>
                  </a:lnTo>
                  <a:cubicBezTo>
                    <a:pt x="573218" y="1327685"/>
                    <a:pt x="645690" y="1445604"/>
                    <a:pt x="645690" y="1583039"/>
                  </a:cubicBezTo>
                  <a:cubicBezTo>
                    <a:pt x="645690" y="1766286"/>
                    <a:pt x="516851" y="1914837"/>
                    <a:pt x="357919" y="191483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91557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32946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pptxj39_部屋の出入りマーク</dc:title>
  <dc:subject>pptxj39_部屋の出入りマーク</dc:subject>
  <dc:creator>でじけろお</dc:creator>
  <cp:revision>1</cp:revision>
  <dcterms:created xsi:type="dcterms:W3CDTF">2018-05-20T00:31:01Z</dcterms:created>
  <dcterms:modified xsi:type="dcterms:W3CDTF">2022-04-23T13:04:58Z</dcterms:modified>
  <cp:version>1</cp:version>
</cp:coreProperties>
</file>